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19" r:id="rId1"/>
    <p:sldMasterId id="2147484343" r:id="rId2"/>
  </p:sldMasterIdLst>
  <p:notesMasterIdLst>
    <p:notesMasterId r:id="rId31"/>
  </p:notesMasterIdLst>
  <p:handoutMasterIdLst>
    <p:handoutMasterId r:id="rId32"/>
  </p:handoutMasterIdLst>
  <p:sldIdLst>
    <p:sldId id="267" r:id="rId3"/>
    <p:sldId id="274" r:id="rId4"/>
    <p:sldId id="281" r:id="rId5"/>
    <p:sldId id="280" r:id="rId6"/>
    <p:sldId id="581" r:id="rId7"/>
    <p:sldId id="556" r:id="rId8"/>
    <p:sldId id="279" r:id="rId9"/>
    <p:sldId id="569" r:id="rId10"/>
    <p:sldId id="565" r:id="rId11"/>
    <p:sldId id="568" r:id="rId12"/>
    <p:sldId id="558" r:id="rId13"/>
    <p:sldId id="588" r:id="rId14"/>
    <p:sldId id="587" r:id="rId15"/>
    <p:sldId id="560" r:id="rId16"/>
    <p:sldId id="532" r:id="rId17"/>
    <p:sldId id="563" r:id="rId18"/>
    <p:sldId id="582" r:id="rId19"/>
    <p:sldId id="583" r:id="rId20"/>
    <p:sldId id="584" r:id="rId21"/>
    <p:sldId id="585" r:id="rId22"/>
    <p:sldId id="586" r:id="rId23"/>
    <p:sldId id="284" r:id="rId24"/>
    <p:sldId id="285" r:id="rId25"/>
    <p:sldId id="286" r:id="rId26"/>
    <p:sldId id="287" r:id="rId27"/>
    <p:sldId id="567" r:id="rId28"/>
    <p:sldId id="290" r:id="rId29"/>
    <p:sldId id="291" r:id="rId3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96ED92-1F8D-4AC0-A359-4C25EE757B49}" v="72" dt="2020-01-03T19:49:01.8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110" d="100"/>
          <a:sy n="110" d="100"/>
        </p:scale>
        <p:origin x="1542" y="10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Bennett" userId="36aca7de-0a75-4f83-9e25-c6a1be906618" providerId="ADAL" clId="{CB96ED92-1F8D-4AC0-A359-4C25EE757B49}"/>
    <pc:docChg chg="undo custSel mod addSld delSld modSld sldOrd modNotesMaster modHandout">
      <pc:chgData name="Michelle Bennett" userId="36aca7de-0a75-4f83-9e25-c6a1be906618" providerId="ADAL" clId="{CB96ED92-1F8D-4AC0-A359-4C25EE757B49}" dt="2020-01-06T12:37:24.332" v="461" actId="20577"/>
      <pc:docMkLst>
        <pc:docMk/>
      </pc:docMkLst>
      <pc:sldChg chg="modSp">
        <pc:chgData name="Michelle Bennett" userId="36aca7de-0a75-4f83-9e25-c6a1be906618" providerId="ADAL" clId="{CB96ED92-1F8D-4AC0-A359-4C25EE757B49}" dt="2020-01-03T19:49:49.131" v="380" actId="6549"/>
        <pc:sldMkLst>
          <pc:docMk/>
          <pc:sldMk cId="1582420068" sldId="279"/>
        </pc:sldMkLst>
        <pc:graphicFrameChg chg="mod modGraphic">
          <ac:chgData name="Michelle Bennett" userId="36aca7de-0a75-4f83-9e25-c6a1be906618" providerId="ADAL" clId="{CB96ED92-1F8D-4AC0-A359-4C25EE757B49}" dt="2020-01-03T19:49:49.131" v="380" actId="6549"/>
          <ac:graphicFrameMkLst>
            <pc:docMk/>
            <pc:sldMk cId="1582420068" sldId="279"/>
            <ac:graphicFrameMk id="6" creationId="{F1BC7CE7-11B9-4C09-AD0A-760CD8DFDCD9}"/>
          </ac:graphicFrameMkLst>
        </pc:graphicFrameChg>
      </pc:sldChg>
      <pc:sldChg chg="addSp delSp modSp">
        <pc:chgData name="Michelle Bennett" userId="36aca7de-0a75-4f83-9e25-c6a1be906618" providerId="ADAL" clId="{CB96ED92-1F8D-4AC0-A359-4C25EE757B49}" dt="2020-01-03T12:58:09.791" v="224" actId="20577"/>
        <pc:sldMkLst>
          <pc:docMk/>
          <pc:sldMk cId="2775321076" sldId="558"/>
        </pc:sldMkLst>
        <pc:spChg chg="mod">
          <ac:chgData name="Michelle Bennett" userId="36aca7de-0a75-4f83-9e25-c6a1be906618" providerId="ADAL" clId="{CB96ED92-1F8D-4AC0-A359-4C25EE757B49}" dt="2020-01-03T12:57:29.954" v="219" actId="1076"/>
          <ac:spMkLst>
            <pc:docMk/>
            <pc:sldMk cId="2775321076" sldId="558"/>
            <ac:spMk id="2" creationId="{00000000-0000-0000-0000-000000000000}"/>
          </ac:spMkLst>
        </pc:spChg>
        <pc:graphicFrameChg chg="mod modGraphic">
          <ac:chgData name="Michelle Bennett" userId="36aca7de-0a75-4f83-9e25-c6a1be906618" providerId="ADAL" clId="{CB96ED92-1F8D-4AC0-A359-4C25EE757B49}" dt="2020-01-03T12:58:09.791" v="224" actId="20577"/>
          <ac:graphicFrameMkLst>
            <pc:docMk/>
            <pc:sldMk cId="2775321076" sldId="558"/>
            <ac:graphicFrameMk id="4" creationId="{F7E26A3D-C445-4B48-B739-33F280951197}"/>
          </ac:graphicFrameMkLst>
        </pc:graphicFrameChg>
        <pc:cxnChg chg="del">
          <ac:chgData name="Michelle Bennett" userId="36aca7de-0a75-4f83-9e25-c6a1be906618" providerId="ADAL" clId="{CB96ED92-1F8D-4AC0-A359-4C25EE757B49}" dt="2020-01-03T12:52:47.182" v="76" actId="478"/>
          <ac:cxnSpMkLst>
            <pc:docMk/>
            <pc:sldMk cId="2775321076" sldId="558"/>
            <ac:cxnSpMk id="7" creationId="{D19ACF42-5BEB-4299-9631-72DD2224A00B}"/>
          </ac:cxnSpMkLst>
        </pc:cxnChg>
        <pc:cxnChg chg="mod">
          <ac:chgData name="Michelle Bennett" userId="36aca7de-0a75-4f83-9e25-c6a1be906618" providerId="ADAL" clId="{CB96ED92-1F8D-4AC0-A359-4C25EE757B49}" dt="2020-01-03T12:58:02.460" v="223" actId="1076"/>
          <ac:cxnSpMkLst>
            <pc:docMk/>
            <pc:sldMk cId="2775321076" sldId="558"/>
            <ac:cxnSpMk id="9" creationId="{5DF30552-D158-48E0-AFB6-1C3155C60EC0}"/>
          </ac:cxnSpMkLst>
        </pc:cxnChg>
        <pc:cxnChg chg="del">
          <ac:chgData name="Michelle Bennett" userId="36aca7de-0a75-4f83-9e25-c6a1be906618" providerId="ADAL" clId="{CB96ED92-1F8D-4AC0-A359-4C25EE757B49}" dt="2020-01-03T12:52:49.809" v="79" actId="478"/>
          <ac:cxnSpMkLst>
            <pc:docMk/>
            <pc:sldMk cId="2775321076" sldId="558"/>
            <ac:cxnSpMk id="10" creationId="{92D13C71-C1F2-4B49-92BF-4C3FC2851D6D}"/>
          </ac:cxnSpMkLst>
        </pc:cxnChg>
        <pc:cxnChg chg="del">
          <ac:chgData name="Michelle Bennett" userId="36aca7de-0a75-4f83-9e25-c6a1be906618" providerId="ADAL" clId="{CB96ED92-1F8D-4AC0-A359-4C25EE757B49}" dt="2020-01-03T12:52:48.442" v="77" actId="478"/>
          <ac:cxnSpMkLst>
            <pc:docMk/>
            <pc:sldMk cId="2775321076" sldId="558"/>
            <ac:cxnSpMk id="11" creationId="{EAC7DE7A-6832-4896-A777-05987429B90A}"/>
          </ac:cxnSpMkLst>
        </pc:cxnChg>
        <pc:cxnChg chg="mod">
          <ac:chgData name="Michelle Bennett" userId="36aca7de-0a75-4f83-9e25-c6a1be906618" providerId="ADAL" clId="{CB96ED92-1F8D-4AC0-A359-4C25EE757B49}" dt="2020-01-03T12:57:57.725" v="222" actId="1076"/>
          <ac:cxnSpMkLst>
            <pc:docMk/>
            <pc:sldMk cId="2775321076" sldId="558"/>
            <ac:cxnSpMk id="12" creationId="{76C10394-6630-485E-80D6-A48BBB810253}"/>
          </ac:cxnSpMkLst>
        </pc:cxnChg>
        <pc:cxnChg chg="del">
          <ac:chgData name="Michelle Bennett" userId="36aca7de-0a75-4f83-9e25-c6a1be906618" providerId="ADAL" clId="{CB96ED92-1F8D-4AC0-A359-4C25EE757B49}" dt="2020-01-03T12:52:49.098" v="78" actId="478"/>
          <ac:cxnSpMkLst>
            <pc:docMk/>
            <pc:sldMk cId="2775321076" sldId="558"/>
            <ac:cxnSpMk id="13" creationId="{B0AB4247-9201-4ABF-9FB2-37F4F7E85370}"/>
          </ac:cxnSpMkLst>
        </pc:cxnChg>
        <pc:cxnChg chg="add mod">
          <ac:chgData name="Michelle Bennett" userId="36aca7de-0a75-4f83-9e25-c6a1be906618" providerId="ADAL" clId="{CB96ED92-1F8D-4AC0-A359-4C25EE757B49}" dt="2020-01-03T12:57:49.036" v="221" actId="1076"/>
          <ac:cxnSpMkLst>
            <pc:docMk/>
            <pc:sldMk cId="2775321076" sldId="558"/>
            <ac:cxnSpMk id="14" creationId="{F32CEDC8-D065-4FF7-B986-D4FCE8EB2C95}"/>
          </ac:cxnSpMkLst>
        </pc:cxnChg>
      </pc:sldChg>
      <pc:sldChg chg="modSp">
        <pc:chgData name="Michelle Bennett" userId="36aca7de-0a75-4f83-9e25-c6a1be906618" providerId="ADAL" clId="{CB96ED92-1F8D-4AC0-A359-4C25EE757B49}" dt="2020-01-03T19:52:22.868" v="453" actId="1036"/>
        <pc:sldMkLst>
          <pc:docMk/>
          <pc:sldMk cId="377766447" sldId="560"/>
        </pc:sldMkLst>
        <pc:graphicFrameChg chg="modGraphic">
          <ac:chgData name="Michelle Bennett" userId="36aca7de-0a75-4f83-9e25-c6a1be906618" providerId="ADAL" clId="{CB96ED92-1F8D-4AC0-A359-4C25EE757B49}" dt="2020-01-03T19:52:08.376" v="431" actId="2063"/>
          <ac:graphicFrameMkLst>
            <pc:docMk/>
            <pc:sldMk cId="377766447" sldId="560"/>
            <ac:graphicFrameMk id="7" creationId="{9A541D08-5721-40CF-8EC1-43738C1169F3}"/>
          </ac:graphicFrameMkLst>
        </pc:graphicFrameChg>
        <pc:cxnChg chg="mod">
          <ac:chgData name="Michelle Bennett" userId="36aca7de-0a75-4f83-9e25-c6a1be906618" providerId="ADAL" clId="{CB96ED92-1F8D-4AC0-A359-4C25EE757B49}" dt="2020-01-03T19:52:22.868" v="453" actId="1036"/>
          <ac:cxnSpMkLst>
            <pc:docMk/>
            <pc:sldMk cId="377766447" sldId="560"/>
            <ac:cxnSpMk id="8" creationId="{C38BC0F6-E3C3-4742-A647-0B2F858675C4}"/>
          </ac:cxnSpMkLst>
        </pc:cxnChg>
        <pc:cxnChg chg="mod">
          <ac:chgData name="Michelle Bennett" userId="36aca7de-0a75-4f83-9e25-c6a1be906618" providerId="ADAL" clId="{CB96ED92-1F8D-4AC0-A359-4C25EE757B49}" dt="2020-01-03T19:52:22.868" v="453" actId="1036"/>
          <ac:cxnSpMkLst>
            <pc:docMk/>
            <pc:sldMk cId="377766447" sldId="560"/>
            <ac:cxnSpMk id="9" creationId="{2D317BA9-0F2C-4EF2-9BF5-CBDDD2DA7EF1}"/>
          </ac:cxnSpMkLst>
        </pc:cxnChg>
        <pc:cxnChg chg="mod">
          <ac:chgData name="Michelle Bennett" userId="36aca7de-0a75-4f83-9e25-c6a1be906618" providerId="ADAL" clId="{CB96ED92-1F8D-4AC0-A359-4C25EE757B49}" dt="2020-01-03T19:52:22.868" v="453" actId="1036"/>
          <ac:cxnSpMkLst>
            <pc:docMk/>
            <pc:sldMk cId="377766447" sldId="560"/>
            <ac:cxnSpMk id="10" creationId="{7E3D7148-E16E-4F2C-A76D-F8D07693F33B}"/>
          </ac:cxnSpMkLst>
        </pc:cxnChg>
      </pc:sldChg>
      <pc:sldChg chg="modSp">
        <pc:chgData name="Michelle Bennett" userId="36aca7de-0a75-4f83-9e25-c6a1be906618" providerId="ADAL" clId="{CB96ED92-1F8D-4AC0-A359-4C25EE757B49}" dt="2020-01-06T12:37:24.332" v="461" actId="20577"/>
        <pc:sldMkLst>
          <pc:docMk/>
          <pc:sldMk cId="1298389453" sldId="565"/>
        </pc:sldMkLst>
        <pc:spChg chg="mod">
          <ac:chgData name="Michelle Bennett" userId="36aca7de-0a75-4f83-9e25-c6a1be906618" providerId="ADAL" clId="{CB96ED92-1F8D-4AC0-A359-4C25EE757B49}" dt="2020-01-06T12:37:24.332" v="461" actId="20577"/>
          <ac:spMkLst>
            <pc:docMk/>
            <pc:sldMk cId="1298389453" sldId="565"/>
            <ac:spMk id="9" creationId="{77B05C4D-67A9-4C5D-B9FB-F875ADF9DE3A}"/>
          </ac:spMkLst>
        </pc:spChg>
      </pc:sldChg>
      <pc:sldChg chg="modSp">
        <pc:chgData name="Michelle Bennett" userId="36aca7de-0a75-4f83-9e25-c6a1be906618" providerId="ADAL" clId="{CB96ED92-1F8D-4AC0-A359-4C25EE757B49}" dt="2020-01-03T20:05:48.227" v="457" actId="20577"/>
        <pc:sldMkLst>
          <pc:docMk/>
          <pc:sldMk cId="3827512284" sldId="568"/>
        </pc:sldMkLst>
        <pc:spChg chg="mod">
          <ac:chgData name="Michelle Bennett" userId="36aca7de-0a75-4f83-9e25-c6a1be906618" providerId="ADAL" clId="{CB96ED92-1F8D-4AC0-A359-4C25EE757B49}" dt="2020-01-03T20:05:48.227" v="457" actId="20577"/>
          <ac:spMkLst>
            <pc:docMk/>
            <pc:sldMk cId="3827512284" sldId="568"/>
            <ac:spMk id="9" creationId="{77B05C4D-67A9-4C5D-B9FB-F875ADF9DE3A}"/>
          </ac:spMkLst>
        </pc:spChg>
      </pc:sldChg>
      <pc:sldChg chg="modSp add ord">
        <pc:chgData name="Michelle Bennett" userId="36aca7de-0a75-4f83-9e25-c6a1be906618" providerId="ADAL" clId="{CB96ED92-1F8D-4AC0-A359-4C25EE757B49}" dt="2020-01-03T16:19:21.646" v="266" actId="1036"/>
        <pc:sldMkLst>
          <pc:docMk/>
          <pc:sldMk cId="3172623036" sldId="569"/>
        </pc:sldMkLst>
        <pc:graphicFrameChg chg="mod modGraphic">
          <ac:chgData name="Michelle Bennett" userId="36aca7de-0a75-4f83-9e25-c6a1be906618" providerId="ADAL" clId="{CB96ED92-1F8D-4AC0-A359-4C25EE757B49}" dt="2020-01-03T16:19:21.646" v="266" actId="1036"/>
          <ac:graphicFrameMkLst>
            <pc:docMk/>
            <pc:sldMk cId="3172623036" sldId="569"/>
            <ac:graphicFrameMk id="2" creationId="{ADBDD85C-FB79-491B-8C51-763CB3D916CC}"/>
          </ac:graphicFrameMkLst>
        </pc:graphicFrameChg>
      </pc:sldChg>
      <pc:sldChg chg="modSp">
        <pc:chgData name="Michelle Bennett" userId="36aca7de-0a75-4f83-9e25-c6a1be906618" providerId="ADAL" clId="{CB96ED92-1F8D-4AC0-A359-4C25EE757B49}" dt="2020-01-03T19:51:30.384" v="413" actId="1038"/>
        <pc:sldMkLst>
          <pc:docMk/>
          <pc:sldMk cId="3202458988" sldId="587"/>
        </pc:sldMkLst>
        <pc:graphicFrameChg chg="modGraphic">
          <ac:chgData name="Michelle Bennett" userId="36aca7de-0a75-4f83-9e25-c6a1be906618" providerId="ADAL" clId="{CB96ED92-1F8D-4AC0-A359-4C25EE757B49}" dt="2020-01-03T19:51:03.014" v="394" actId="14734"/>
          <ac:graphicFrameMkLst>
            <pc:docMk/>
            <pc:sldMk cId="3202458988" sldId="587"/>
            <ac:graphicFrameMk id="4" creationId="{F7E26A3D-C445-4B48-B739-33F280951197}"/>
          </ac:graphicFrameMkLst>
        </pc:graphicFrameChg>
        <pc:cxnChg chg="mod">
          <ac:chgData name="Michelle Bennett" userId="36aca7de-0a75-4f83-9e25-c6a1be906618" providerId="ADAL" clId="{CB96ED92-1F8D-4AC0-A359-4C25EE757B49}" dt="2020-01-03T19:51:22.579" v="408" actId="1038"/>
          <ac:cxnSpMkLst>
            <pc:docMk/>
            <pc:sldMk cId="3202458988" sldId="587"/>
            <ac:cxnSpMk id="7" creationId="{D19ACF42-5BEB-4299-9631-72DD2224A00B}"/>
          </ac:cxnSpMkLst>
        </pc:cxnChg>
        <pc:cxnChg chg="mod">
          <ac:chgData name="Michelle Bennett" userId="36aca7de-0a75-4f83-9e25-c6a1be906618" providerId="ADAL" clId="{CB96ED92-1F8D-4AC0-A359-4C25EE757B49}" dt="2020-01-03T19:51:30.384" v="413" actId="1038"/>
          <ac:cxnSpMkLst>
            <pc:docMk/>
            <pc:sldMk cId="3202458988" sldId="587"/>
            <ac:cxnSpMk id="9" creationId="{5DF30552-D158-48E0-AFB6-1C3155C60EC0}"/>
          </ac:cxnSpMkLst>
        </pc:cxnChg>
        <pc:cxnChg chg="mod">
          <ac:chgData name="Michelle Bennett" userId="36aca7de-0a75-4f83-9e25-c6a1be906618" providerId="ADAL" clId="{CB96ED92-1F8D-4AC0-A359-4C25EE757B49}" dt="2020-01-03T19:51:22.579" v="408" actId="1038"/>
          <ac:cxnSpMkLst>
            <pc:docMk/>
            <pc:sldMk cId="3202458988" sldId="587"/>
            <ac:cxnSpMk id="10" creationId="{92D13C71-C1F2-4B49-92BF-4C3FC2851D6D}"/>
          </ac:cxnSpMkLst>
        </pc:cxnChg>
        <pc:cxnChg chg="mod">
          <ac:chgData name="Michelle Bennett" userId="36aca7de-0a75-4f83-9e25-c6a1be906618" providerId="ADAL" clId="{CB96ED92-1F8D-4AC0-A359-4C25EE757B49}" dt="2020-01-03T19:51:22.579" v="408" actId="1038"/>
          <ac:cxnSpMkLst>
            <pc:docMk/>
            <pc:sldMk cId="3202458988" sldId="587"/>
            <ac:cxnSpMk id="11" creationId="{EAC7DE7A-6832-4896-A777-05987429B90A}"/>
          </ac:cxnSpMkLst>
        </pc:cxnChg>
        <pc:cxnChg chg="mod">
          <ac:chgData name="Michelle Bennett" userId="36aca7de-0a75-4f83-9e25-c6a1be906618" providerId="ADAL" clId="{CB96ED92-1F8D-4AC0-A359-4C25EE757B49}" dt="2020-01-03T19:51:30.384" v="413" actId="1038"/>
          <ac:cxnSpMkLst>
            <pc:docMk/>
            <pc:sldMk cId="3202458988" sldId="587"/>
            <ac:cxnSpMk id="12" creationId="{76C10394-6630-485E-80D6-A48BBB810253}"/>
          </ac:cxnSpMkLst>
        </pc:cxnChg>
        <pc:cxnChg chg="mod">
          <ac:chgData name="Michelle Bennett" userId="36aca7de-0a75-4f83-9e25-c6a1be906618" providerId="ADAL" clId="{CB96ED92-1F8D-4AC0-A359-4C25EE757B49}" dt="2020-01-03T19:51:22.579" v="408" actId="1038"/>
          <ac:cxnSpMkLst>
            <pc:docMk/>
            <pc:sldMk cId="3202458988" sldId="587"/>
            <ac:cxnSpMk id="13" creationId="{B0AB4247-9201-4ABF-9FB2-37F4F7E85370}"/>
          </ac:cxnSpMkLst>
        </pc:cxnChg>
      </pc:sldChg>
      <pc:sldChg chg="addSp delSp modSp add mod setBg">
        <pc:chgData name="Michelle Bennett" userId="36aca7de-0a75-4f83-9e25-c6a1be906618" providerId="ADAL" clId="{CB96ED92-1F8D-4AC0-A359-4C25EE757B49}" dt="2020-01-03T16:49:04.318" v="323" actId="122"/>
        <pc:sldMkLst>
          <pc:docMk/>
          <pc:sldMk cId="539014738" sldId="588"/>
        </pc:sldMkLst>
        <pc:spChg chg="del">
          <ac:chgData name="Michelle Bennett" userId="36aca7de-0a75-4f83-9e25-c6a1be906618" providerId="ADAL" clId="{CB96ED92-1F8D-4AC0-A359-4C25EE757B49}" dt="2020-01-03T13:18:12.228" v="226" actId="478"/>
          <ac:spMkLst>
            <pc:docMk/>
            <pc:sldMk cId="539014738" sldId="588"/>
            <ac:spMk id="2" creationId="{BD09696A-3A23-45F5-9BAA-C9620B49E339}"/>
          </ac:spMkLst>
        </pc:spChg>
        <pc:spChg chg="del">
          <ac:chgData name="Michelle Bennett" userId="36aca7de-0a75-4f83-9e25-c6a1be906618" providerId="ADAL" clId="{CB96ED92-1F8D-4AC0-A359-4C25EE757B49}" dt="2020-01-03T13:18:15.418" v="227" actId="478"/>
          <ac:spMkLst>
            <pc:docMk/>
            <pc:sldMk cId="539014738" sldId="588"/>
            <ac:spMk id="3" creationId="{2DE2AAEB-DBA1-4CCE-A159-A1A7BCE10E31}"/>
          </ac:spMkLst>
        </pc:spChg>
        <pc:spChg chg="add del">
          <ac:chgData name="Michelle Bennett" userId="36aca7de-0a75-4f83-9e25-c6a1be906618" providerId="ADAL" clId="{CB96ED92-1F8D-4AC0-A359-4C25EE757B49}" dt="2020-01-03T16:43:54.827" v="269" actId="26606"/>
          <ac:spMkLst>
            <pc:docMk/>
            <pc:sldMk cId="539014738" sldId="588"/>
            <ac:spMk id="9" creationId="{32BC26D8-82FB-445E-AA49-62A77D7C1EE0}"/>
          </ac:spMkLst>
        </pc:spChg>
        <pc:spChg chg="add del">
          <ac:chgData name="Michelle Bennett" userId="36aca7de-0a75-4f83-9e25-c6a1be906618" providerId="ADAL" clId="{CB96ED92-1F8D-4AC0-A359-4C25EE757B49}" dt="2020-01-03T16:43:54.827" v="269" actId="26606"/>
          <ac:spMkLst>
            <pc:docMk/>
            <pc:sldMk cId="539014738" sldId="588"/>
            <ac:spMk id="11" creationId="{CB44330D-EA18-4254-AA95-EB49948539B8}"/>
          </ac:spMkLst>
        </pc:spChg>
        <pc:graphicFrameChg chg="add mod modGraphic">
          <ac:chgData name="Michelle Bennett" userId="36aca7de-0a75-4f83-9e25-c6a1be906618" providerId="ADAL" clId="{CB96ED92-1F8D-4AC0-A359-4C25EE757B49}" dt="2020-01-03T16:49:04.318" v="323" actId="122"/>
          <ac:graphicFrameMkLst>
            <pc:docMk/>
            <pc:sldMk cId="539014738" sldId="588"/>
            <ac:graphicFrameMk id="4" creationId="{F9FBA41C-B4C7-4D78-9C37-7509960C3AD9}"/>
          </ac:graphicFrameMkLst>
        </pc:graphicFrameChg>
        <pc:cxnChg chg="add del">
          <ac:chgData name="Michelle Bennett" userId="36aca7de-0a75-4f83-9e25-c6a1be906618" providerId="ADAL" clId="{CB96ED92-1F8D-4AC0-A359-4C25EE757B49}" dt="2020-01-03T16:44:06.120" v="271" actId="26606"/>
          <ac:cxnSpMkLst>
            <pc:docMk/>
            <pc:sldMk cId="539014738" sldId="588"/>
            <ac:cxnSpMk id="13" creationId="{E12350F3-DB83-413A-980B-1CEB92498664}"/>
          </ac:cxnSpMkLst>
        </pc:cxnChg>
      </pc:sldChg>
      <pc:sldChg chg="add del setBg">
        <pc:chgData name="Michelle Bennett" userId="36aca7de-0a75-4f83-9e25-c6a1be906618" providerId="ADAL" clId="{CB96ED92-1F8D-4AC0-A359-4C25EE757B49}" dt="2020-01-03T14:48:16.835" v="229" actId="2696"/>
        <pc:sldMkLst>
          <pc:docMk/>
          <pc:sldMk cId="2687460294" sldId="589"/>
        </pc:sldMkLst>
      </pc:sldChg>
    </pc:docChg>
  </pc:docChgLst>
  <pc:docChgLst>
    <pc:chgData name="Michelle Bennett" userId="36aca7de-0a75-4f83-9e25-c6a1be906618" providerId="ADAL" clId="{21D50985-7F5E-4F47-8E16-62F48B721F95}"/>
    <pc:docChg chg="undo custSel mod addSld delSld modSld">
      <pc:chgData name="Michelle Bennett" userId="36aca7de-0a75-4f83-9e25-c6a1be906618" providerId="ADAL" clId="{21D50985-7F5E-4F47-8E16-62F48B721F95}" dt="2019-12-30T20:09:42.381" v="139" actId="14100"/>
      <pc:docMkLst>
        <pc:docMk/>
      </pc:docMkLst>
      <pc:sldChg chg="modSp">
        <pc:chgData name="Michelle Bennett" userId="36aca7de-0a75-4f83-9e25-c6a1be906618" providerId="ADAL" clId="{21D50985-7F5E-4F47-8E16-62F48B721F95}" dt="2019-12-30T15:00:28.929" v="24" actId="20577"/>
        <pc:sldMkLst>
          <pc:docMk/>
          <pc:sldMk cId="547177192" sldId="267"/>
        </pc:sldMkLst>
        <pc:spChg chg="mod">
          <ac:chgData name="Michelle Bennett" userId="36aca7de-0a75-4f83-9e25-c6a1be906618" providerId="ADAL" clId="{21D50985-7F5E-4F47-8E16-62F48B721F95}" dt="2019-12-30T15:00:28.929" v="24" actId="20577"/>
          <ac:spMkLst>
            <pc:docMk/>
            <pc:sldMk cId="547177192" sldId="267"/>
            <ac:spMk id="4" creationId="{00000000-0000-0000-0000-000000000000}"/>
          </ac:spMkLst>
        </pc:spChg>
      </pc:sldChg>
      <pc:sldChg chg="modSp">
        <pc:chgData name="Michelle Bennett" userId="36aca7de-0a75-4f83-9e25-c6a1be906618" providerId="ADAL" clId="{21D50985-7F5E-4F47-8E16-62F48B721F95}" dt="2019-12-30T15:00:48.318" v="34" actId="20577"/>
        <pc:sldMkLst>
          <pc:docMk/>
          <pc:sldMk cId="2710307172" sldId="281"/>
        </pc:sldMkLst>
        <pc:spChg chg="mod">
          <ac:chgData name="Michelle Bennett" userId="36aca7de-0a75-4f83-9e25-c6a1be906618" providerId="ADAL" clId="{21D50985-7F5E-4F47-8E16-62F48B721F95}" dt="2019-12-30T15:00:48.318" v="34" actId="20577"/>
          <ac:spMkLst>
            <pc:docMk/>
            <pc:sldMk cId="2710307172" sldId="281"/>
            <ac:spMk id="13" creationId="{00000000-0000-0000-0000-000000000000}"/>
          </ac:spMkLst>
        </pc:spChg>
      </pc:sldChg>
      <pc:sldChg chg="modSp">
        <pc:chgData name="Michelle Bennett" userId="36aca7de-0a75-4f83-9e25-c6a1be906618" providerId="ADAL" clId="{21D50985-7F5E-4F47-8E16-62F48B721F95}" dt="2019-12-30T16:09:25.437" v="99" actId="122"/>
        <pc:sldMkLst>
          <pc:docMk/>
          <pc:sldMk cId="4147714611" sldId="285"/>
        </pc:sldMkLst>
        <pc:spChg chg="mod">
          <ac:chgData name="Michelle Bennett" userId="36aca7de-0a75-4f83-9e25-c6a1be906618" providerId="ADAL" clId="{21D50985-7F5E-4F47-8E16-62F48B721F95}" dt="2019-12-30T16:09:25.437" v="99" actId="122"/>
          <ac:spMkLst>
            <pc:docMk/>
            <pc:sldMk cId="4147714611" sldId="285"/>
            <ac:spMk id="13" creationId="{00000000-0000-0000-0000-000000000000}"/>
          </ac:spMkLst>
        </pc:spChg>
      </pc:sldChg>
      <pc:sldChg chg="modSp">
        <pc:chgData name="Michelle Bennett" userId="36aca7de-0a75-4f83-9e25-c6a1be906618" providerId="ADAL" clId="{21D50985-7F5E-4F47-8E16-62F48B721F95}" dt="2019-12-30T16:11:07.160" v="114" actId="20577"/>
        <pc:sldMkLst>
          <pc:docMk/>
          <pc:sldMk cId="1241298305" sldId="287"/>
        </pc:sldMkLst>
        <pc:spChg chg="mod">
          <ac:chgData name="Michelle Bennett" userId="36aca7de-0a75-4f83-9e25-c6a1be906618" providerId="ADAL" clId="{21D50985-7F5E-4F47-8E16-62F48B721F95}" dt="2019-12-30T16:11:07.160" v="114" actId="20577"/>
          <ac:spMkLst>
            <pc:docMk/>
            <pc:sldMk cId="1241298305" sldId="287"/>
            <ac:spMk id="13" creationId="{00000000-0000-0000-0000-000000000000}"/>
          </ac:spMkLst>
        </pc:spChg>
      </pc:sldChg>
      <pc:sldChg chg="modSp">
        <pc:chgData name="Michelle Bennett" userId="36aca7de-0a75-4f83-9e25-c6a1be906618" providerId="ADAL" clId="{21D50985-7F5E-4F47-8E16-62F48B721F95}" dt="2019-12-30T16:12:10.750" v="122" actId="20577"/>
        <pc:sldMkLst>
          <pc:docMk/>
          <pc:sldMk cId="2696420653" sldId="290"/>
        </pc:sldMkLst>
        <pc:spChg chg="mod">
          <ac:chgData name="Michelle Bennett" userId="36aca7de-0a75-4f83-9e25-c6a1be906618" providerId="ADAL" clId="{21D50985-7F5E-4F47-8E16-62F48B721F95}" dt="2019-12-30T16:12:10.750" v="122" actId="20577"/>
          <ac:spMkLst>
            <pc:docMk/>
            <pc:sldMk cId="2696420653" sldId="290"/>
            <ac:spMk id="13" creationId="{00000000-0000-0000-0000-000000000000}"/>
          </ac:spMkLst>
        </pc:spChg>
      </pc:sldChg>
      <pc:sldChg chg="modSp">
        <pc:chgData name="Michelle Bennett" userId="36aca7de-0a75-4f83-9e25-c6a1be906618" providerId="ADAL" clId="{21D50985-7F5E-4F47-8E16-62F48B721F95}" dt="2019-12-30T16:54:44.905" v="123" actId="403"/>
        <pc:sldMkLst>
          <pc:docMk/>
          <pc:sldMk cId="3952215387" sldId="551"/>
        </pc:sldMkLst>
        <pc:spChg chg="mod">
          <ac:chgData name="Michelle Bennett" userId="36aca7de-0a75-4f83-9e25-c6a1be906618" providerId="ADAL" clId="{21D50985-7F5E-4F47-8E16-62F48B721F95}" dt="2019-12-30T16:54:44.905" v="123" actId="403"/>
          <ac:spMkLst>
            <pc:docMk/>
            <pc:sldMk cId="3952215387" sldId="551"/>
            <ac:spMk id="2" creationId="{1EFF842A-92F4-4637-B96B-ABE0E1852D76}"/>
          </ac:spMkLst>
        </pc:spChg>
      </pc:sldChg>
      <pc:sldChg chg="modSp">
        <pc:chgData name="Michelle Bennett" userId="36aca7de-0a75-4f83-9e25-c6a1be906618" providerId="ADAL" clId="{21D50985-7F5E-4F47-8E16-62F48B721F95}" dt="2019-12-30T16:11:32.015" v="117" actId="20577"/>
        <pc:sldMkLst>
          <pc:docMk/>
          <pc:sldMk cId="2992627199" sldId="567"/>
        </pc:sldMkLst>
        <pc:spChg chg="mod">
          <ac:chgData name="Michelle Bennett" userId="36aca7de-0a75-4f83-9e25-c6a1be906618" providerId="ADAL" clId="{21D50985-7F5E-4F47-8E16-62F48B721F95}" dt="2019-12-30T16:11:32.015" v="117" actId="20577"/>
          <ac:spMkLst>
            <pc:docMk/>
            <pc:sldMk cId="2992627199" sldId="567"/>
            <ac:spMk id="13" creationId="{00000000-0000-0000-0000-000000000000}"/>
          </ac:spMkLst>
        </pc:spChg>
      </pc:sldChg>
      <pc:sldChg chg="modSp">
        <pc:chgData name="Michelle Bennett" userId="36aca7de-0a75-4f83-9e25-c6a1be906618" providerId="ADAL" clId="{21D50985-7F5E-4F47-8E16-62F48B721F95}" dt="2019-12-30T20:09:42.381" v="139" actId="14100"/>
        <pc:sldMkLst>
          <pc:docMk/>
          <pc:sldMk cId="3172623036" sldId="569"/>
        </pc:sldMkLst>
        <pc:graphicFrameChg chg="mod modGraphic">
          <ac:chgData name="Michelle Bennett" userId="36aca7de-0a75-4f83-9e25-c6a1be906618" providerId="ADAL" clId="{21D50985-7F5E-4F47-8E16-62F48B721F95}" dt="2019-12-30T20:09:42.381" v="139" actId="14100"/>
          <ac:graphicFrameMkLst>
            <pc:docMk/>
            <pc:sldMk cId="3172623036" sldId="569"/>
            <ac:graphicFrameMk id="2" creationId="{ADBDD85C-FB79-491B-8C51-763CB3D916CC}"/>
          </ac:graphicFrameMkLst>
        </pc:graphicFrameChg>
      </pc:sldChg>
      <pc:sldChg chg="del">
        <pc:chgData name="Michelle Bennett" userId="36aca7de-0a75-4f83-9e25-c6a1be906618" providerId="ADAL" clId="{21D50985-7F5E-4F47-8E16-62F48B721F95}" dt="2019-12-30T16:09:41.533" v="100" actId="2696"/>
        <pc:sldMkLst>
          <pc:docMk/>
          <pc:sldMk cId="80546546" sldId="570"/>
        </pc:sldMkLst>
      </pc:sldChg>
      <pc:sldChg chg="del">
        <pc:chgData name="Michelle Bennett" userId="36aca7de-0a75-4f83-9e25-c6a1be906618" providerId="ADAL" clId="{21D50985-7F5E-4F47-8E16-62F48B721F95}" dt="2019-12-30T16:09:41.533" v="100" actId="2696"/>
        <pc:sldMkLst>
          <pc:docMk/>
          <pc:sldMk cId="1084289944" sldId="575"/>
        </pc:sldMkLst>
      </pc:sldChg>
      <pc:sldChg chg="del">
        <pc:chgData name="Michelle Bennett" userId="36aca7de-0a75-4f83-9e25-c6a1be906618" providerId="ADAL" clId="{21D50985-7F5E-4F47-8E16-62F48B721F95}" dt="2019-12-30T16:09:41.533" v="100" actId="2696"/>
        <pc:sldMkLst>
          <pc:docMk/>
          <pc:sldMk cId="2046138372" sldId="576"/>
        </pc:sldMkLst>
      </pc:sldChg>
      <pc:sldChg chg="del">
        <pc:chgData name="Michelle Bennett" userId="36aca7de-0a75-4f83-9e25-c6a1be906618" providerId="ADAL" clId="{21D50985-7F5E-4F47-8E16-62F48B721F95}" dt="2019-12-30T16:09:41.533" v="100" actId="2696"/>
        <pc:sldMkLst>
          <pc:docMk/>
          <pc:sldMk cId="4102182146" sldId="577"/>
        </pc:sldMkLst>
      </pc:sldChg>
      <pc:sldChg chg="del">
        <pc:chgData name="Michelle Bennett" userId="36aca7de-0a75-4f83-9e25-c6a1be906618" providerId="ADAL" clId="{21D50985-7F5E-4F47-8E16-62F48B721F95}" dt="2019-12-30T16:09:41.533" v="100" actId="2696"/>
        <pc:sldMkLst>
          <pc:docMk/>
          <pc:sldMk cId="1921929457" sldId="579"/>
        </pc:sldMkLst>
      </pc:sldChg>
      <pc:sldChg chg="del">
        <pc:chgData name="Michelle Bennett" userId="36aca7de-0a75-4f83-9e25-c6a1be906618" providerId="ADAL" clId="{21D50985-7F5E-4F47-8E16-62F48B721F95}" dt="2019-12-30T16:09:41.533" v="100" actId="2696"/>
        <pc:sldMkLst>
          <pc:docMk/>
          <pc:sldMk cId="3182550568" sldId="580"/>
        </pc:sldMkLst>
      </pc:sldChg>
      <pc:sldChg chg="addSp delSp modSp add">
        <pc:chgData name="Michelle Bennett" userId="36aca7de-0a75-4f83-9e25-c6a1be906618" providerId="ADAL" clId="{21D50985-7F5E-4F47-8E16-62F48B721F95}" dt="2019-12-30T15:01:43.700" v="89" actId="26606"/>
        <pc:sldMkLst>
          <pc:docMk/>
          <pc:sldMk cId="1309411355" sldId="581"/>
        </pc:sldMkLst>
        <pc:spChg chg="mod">
          <ac:chgData name="Michelle Bennett" userId="36aca7de-0a75-4f83-9e25-c6a1be906618" providerId="ADAL" clId="{21D50985-7F5E-4F47-8E16-62F48B721F95}" dt="2019-12-30T15:01:43.700" v="89" actId="26606"/>
          <ac:spMkLst>
            <pc:docMk/>
            <pc:sldMk cId="1309411355" sldId="581"/>
            <ac:spMk id="3" creationId="{00000000-0000-0000-0000-000000000000}"/>
          </ac:spMkLst>
        </pc:spChg>
        <pc:spChg chg="add del">
          <ac:chgData name="Michelle Bennett" userId="36aca7de-0a75-4f83-9e25-c6a1be906618" providerId="ADAL" clId="{21D50985-7F5E-4F47-8E16-62F48B721F95}" dt="2019-12-30T15:01:43.700" v="89" actId="26606"/>
          <ac:spMkLst>
            <pc:docMk/>
            <pc:sldMk cId="1309411355" sldId="581"/>
            <ac:spMk id="5" creationId="{1295DAF8-54BC-4834-A4B1-7DD2F7AFE5A3}"/>
          </ac:spMkLst>
        </pc:spChg>
        <pc:spChg chg="add del">
          <ac:chgData name="Michelle Bennett" userId="36aca7de-0a75-4f83-9e25-c6a1be906618" providerId="ADAL" clId="{21D50985-7F5E-4F47-8E16-62F48B721F95}" dt="2019-12-30T15:01:43.700" v="89" actId="26606"/>
          <ac:spMkLst>
            <pc:docMk/>
            <pc:sldMk cId="1309411355" sldId="581"/>
            <ac:spMk id="8" creationId="{BC3E1C3D-633C-4756-B09B-9AD080714C9F}"/>
          </ac:spMkLst>
        </pc:spChg>
        <pc:spChg chg="add del">
          <ac:chgData name="Michelle Bennett" userId="36aca7de-0a75-4f83-9e25-c6a1be906618" providerId="ADAL" clId="{21D50985-7F5E-4F47-8E16-62F48B721F95}" dt="2019-12-30T15:01:43.675" v="88" actId="26606"/>
          <ac:spMkLst>
            <pc:docMk/>
            <pc:sldMk cId="1309411355" sldId="581"/>
            <ac:spMk id="13" creationId="{23962611-DFD5-4092-AAFD-559E3DFCE2C9}"/>
          </ac:spMkLst>
        </pc:spChg>
        <pc:spChg chg="add">
          <ac:chgData name="Michelle Bennett" userId="36aca7de-0a75-4f83-9e25-c6a1be906618" providerId="ADAL" clId="{21D50985-7F5E-4F47-8E16-62F48B721F95}" dt="2019-12-30T15:01:43.700" v="89" actId="26606"/>
          <ac:spMkLst>
            <pc:docMk/>
            <pc:sldMk cId="1309411355" sldId="581"/>
            <ac:spMk id="35" creationId="{3FA16239-4EC6-4FEB-AEE0-5399A916102D}"/>
          </ac:spMkLst>
        </pc:spChg>
        <pc:spChg chg="add">
          <ac:chgData name="Michelle Bennett" userId="36aca7de-0a75-4f83-9e25-c6a1be906618" providerId="ADAL" clId="{21D50985-7F5E-4F47-8E16-62F48B721F95}" dt="2019-12-30T15:01:43.700" v="89" actId="26606"/>
          <ac:spMkLst>
            <pc:docMk/>
            <pc:sldMk cId="1309411355" sldId="581"/>
            <ac:spMk id="36" creationId="{30AD7924-1265-4ADB-A88C-804B0BD8E27D}"/>
          </ac:spMkLst>
        </pc:spChg>
        <pc:grpChg chg="add">
          <ac:chgData name="Michelle Bennett" userId="36aca7de-0a75-4f83-9e25-c6a1be906618" providerId="ADAL" clId="{21D50985-7F5E-4F47-8E16-62F48B721F95}" dt="2019-12-30T15:01:43.700" v="89" actId="26606"/>
          <ac:grpSpMkLst>
            <pc:docMk/>
            <pc:sldMk cId="1309411355" sldId="581"/>
            <ac:grpSpMk id="37" creationId="{2BE4B43C-E9B9-48A5-95C0-41EA1E9C4A61}"/>
          </ac:grpSpMkLst>
        </pc:grpChg>
        <pc:picChg chg="add del">
          <ac:chgData name="Michelle Bennett" userId="36aca7de-0a75-4f83-9e25-c6a1be906618" providerId="ADAL" clId="{21D50985-7F5E-4F47-8E16-62F48B721F95}" dt="2019-12-30T15:01:43.675" v="88" actId="26606"/>
          <ac:picMkLst>
            <pc:docMk/>
            <pc:sldMk cId="1309411355" sldId="581"/>
            <ac:picMk id="15" creationId="{2270F1FA-0425-408F-9861-80BF5AFB276D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6B8497-6B65-4BBB-9CF7-CCE77775B6E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D92A6B2-99C5-46A3-B8A9-5686CF357154}">
      <dgm:prSet/>
      <dgm:spPr/>
      <dgm:t>
        <a:bodyPr/>
        <a:lstStyle/>
        <a:p>
          <a:r>
            <a:rPr lang="en-US" b="0" i="0" baseline="0" dirty="0"/>
            <a:t>Financial Information with GM and Finance Lead</a:t>
          </a:r>
          <a:endParaRPr lang="en-US" dirty="0"/>
        </a:p>
      </dgm:t>
    </dgm:pt>
    <dgm:pt modelId="{55476604-8B33-44B0-9583-6F0FB0240A91}" type="parTrans" cxnId="{E780F9CA-192D-4F11-B250-ECC07BBF1250}">
      <dgm:prSet/>
      <dgm:spPr/>
      <dgm:t>
        <a:bodyPr/>
        <a:lstStyle/>
        <a:p>
          <a:endParaRPr lang="en-US"/>
        </a:p>
      </dgm:t>
    </dgm:pt>
    <dgm:pt modelId="{FE6DFBC0-4258-4079-8701-2331D3CC468A}" type="sibTrans" cxnId="{E780F9CA-192D-4F11-B250-ECC07BBF1250}">
      <dgm:prSet/>
      <dgm:spPr/>
      <dgm:t>
        <a:bodyPr/>
        <a:lstStyle/>
        <a:p>
          <a:endParaRPr lang="en-US"/>
        </a:p>
      </dgm:t>
    </dgm:pt>
    <dgm:pt modelId="{8739FBB2-80DF-469E-81C0-F12EABD31CCA}">
      <dgm:prSet/>
      <dgm:spPr/>
      <dgm:t>
        <a:bodyPr/>
        <a:lstStyle/>
        <a:p>
          <a:r>
            <a:rPr lang="en-US" b="0" i="0" baseline="0" dirty="0"/>
            <a:t>Monthly Bank Reconciliation</a:t>
          </a:r>
          <a:endParaRPr lang="en-US" dirty="0"/>
        </a:p>
      </dgm:t>
    </dgm:pt>
    <dgm:pt modelId="{57404181-6C91-481B-B2BB-B136ED8D57FD}" type="parTrans" cxnId="{5645DB91-31D6-43AD-9DE2-E2B3B0892161}">
      <dgm:prSet/>
      <dgm:spPr/>
      <dgm:t>
        <a:bodyPr/>
        <a:lstStyle/>
        <a:p>
          <a:endParaRPr lang="en-US"/>
        </a:p>
      </dgm:t>
    </dgm:pt>
    <dgm:pt modelId="{841933A3-000C-476E-BFFE-650EF78B9E32}" type="sibTrans" cxnId="{5645DB91-31D6-43AD-9DE2-E2B3B0892161}">
      <dgm:prSet/>
      <dgm:spPr/>
      <dgm:t>
        <a:bodyPr/>
        <a:lstStyle/>
        <a:p>
          <a:endParaRPr lang="en-US"/>
        </a:p>
      </dgm:t>
    </dgm:pt>
    <dgm:pt modelId="{5FC1198B-83B6-43B1-9A94-532D6EA3405E}">
      <dgm:prSet/>
      <dgm:spPr/>
      <dgm:t>
        <a:bodyPr/>
        <a:lstStyle/>
        <a:p>
          <a:r>
            <a:rPr lang="en-US" b="0" i="0" baseline="0" dirty="0"/>
            <a:t>Cash &amp; Short-Term Investments</a:t>
          </a:r>
          <a:endParaRPr lang="en-US" dirty="0"/>
        </a:p>
      </dgm:t>
    </dgm:pt>
    <dgm:pt modelId="{4B57FDFB-91E3-4086-805B-4D76D2ED057F}" type="parTrans" cxnId="{9303F8A6-DB2D-416F-AC06-5B4E8F6C2972}">
      <dgm:prSet/>
      <dgm:spPr/>
      <dgm:t>
        <a:bodyPr/>
        <a:lstStyle/>
        <a:p>
          <a:endParaRPr lang="en-US"/>
        </a:p>
      </dgm:t>
    </dgm:pt>
    <dgm:pt modelId="{18C2D21C-41AB-4B50-8342-B6A19A4AC1A5}" type="sibTrans" cxnId="{9303F8A6-DB2D-416F-AC06-5B4E8F6C2972}">
      <dgm:prSet/>
      <dgm:spPr/>
      <dgm:t>
        <a:bodyPr/>
        <a:lstStyle/>
        <a:p>
          <a:endParaRPr lang="en-US"/>
        </a:p>
      </dgm:t>
    </dgm:pt>
    <dgm:pt modelId="{3487F5EB-0919-4F24-BB9F-53878B7C867A}">
      <dgm:prSet/>
      <dgm:spPr/>
      <dgm:t>
        <a:bodyPr/>
        <a:lstStyle/>
        <a:p>
          <a:r>
            <a:rPr lang="en-US" b="0" i="0" baseline="0" dirty="0"/>
            <a:t>Large Disbursement</a:t>
          </a:r>
          <a:endParaRPr lang="en-US" dirty="0"/>
        </a:p>
      </dgm:t>
    </dgm:pt>
    <dgm:pt modelId="{961243ED-17D0-46D2-8E39-D071E94F9C23}" type="parTrans" cxnId="{93F2CAA5-1D07-4826-AEDA-E86C8E2A8723}">
      <dgm:prSet/>
      <dgm:spPr/>
      <dgm:t>
        <a:bodyPr/>
        <a:lstStyle/>
        <a:p>
          <a:endParaRPr lang="en-US"/>
        </a:p>
      </dgm:t>
    </dgm:pt>
    <dgm:pt modelId="{CC14591A-89A2-4B1D-893D-C034E3DD5D82}" type="sibTrans" cxnId="{93F2CAA5-1D07-4826-AEDA-E86C8E2A8723}">
      <dgm:prSet/>
      <dgm:spPr/>
      <dgm:t>
        <a:bodyPr/>
        <a:lstStyle/>
        <a:p>
          <a:endParaRPr lang="en-US"/>
        </a:p>
      </dgm:t>
    </dgm:pt>
    <dgm:pt modelId="{FB54546B-5A60-4412-B481-4DF53984F04E}">
      <dgm:prSet/>
      <dgm:spPr/>
      <dgm:t>
        <a:bodyPr/>
        <a:lstStyle/>
        <a:p>
          <a:r>
            <a:rPr lang="en-US" b="0" i="0" baseline="0"/>
            <a:t>Reserves (Forecasts)</a:t>
          </a:r>
          <a:endParaRPr lang="en-US"/>
        </a:p>
      </dgm:t>
    </dgm:pt>
    <dgm:pt modelId="{F54BE04A-0C41-4C6D-9057-603500B768D8}" type="parTrans" cxnId="{20A8E35C-C945-4E6A-9B9F-990F4DD7866E}">
      <dgm:prSet/>
      <dgm:spPr/>
      <dgm:t>
        <a:bodyPr/>
        <a:lstStyle/>
        <a:p>
          <a:endParaRPr lang="en-US"/>
        </a:p>
      </dgm:t>
    </dgm:pt>
    <dgm:pt modelId="{03AAEA64-EE25-4E21-B0A2-E266B3E3A5F1}" type="sibTrans" cxnId="{20A8E35C-C945-4E6A-9B9F-990F4DD7866E}">
      <dgm:prSet/>
      <dgm:spPr/>
      <dgm:t>
        <a:bodyPr/>
        <a:lstStyle/>
        <a:p>
          <a:endParaRPr lang="en-US"/>
        </a:p>
      </dgm:t>
    </dgm:pt>
    <dgm:pt modelId="{34EFD7E6-69DB-4086-9905-576611906CE1}" type="pres">
      <dgm:prSet presAssocID="{BB6B8497-6B65-4BBB-9CF7-CCE77775B6E5}" presName="root" presStyleCnt="0">
        <dgm:presLayoutVars>
          <dgm:dir/>
          <dgm:resizeHandles val="exact"/>
        </dgm:presLayoutVars>
      </dgm:prSet>
      <dgm:spPr/>
    </dgm:pt>
    <dgm:pt modelId="{201F576F-4AF8-432C-89BA-3DA44696B2AD}" type="pres">
      <dgm:prSet presAssocID="{3D92A6B2-99C5-46A3-B8A9-5686CF357154}" presName="compNode" presStyleCnt="0"/>
      <dgm:spPr/>
    </dgm:pt>
    <dgm:pt modelId="{17FA9D18-85E3-4FCB-BBDB-973D02D8F55B}" type="pres">
      <dgm:prSet presAssocID="{3D92A6B2-99C5-46A3-B8A9-5686CF357154}" presName="bgRect" presStyleLbl="bgShp" presStyleIdx="0" presStyleCnt="5"/>
      <dgm:spPr/>
    </dgm:pt>
    <dgm:pt modelId="{864D0645-82D7-4D36-A73A-BD1056D7F100}" type="pres">
      <dgm:prSet presAssocID="{3D92A6B2-99C5-46A3-B8A9-5686CF357154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nancial"/>
        </a:ext>
      </dgm:extLst>
    </dgm:pt>
    <dgm:pt modelId="{3D604426-D75A-40C9-AE9A-0C02EC81B2DF}" type="pres">
      <dgm:prSet presAssocID="{3D92A6B2-99C5-46A3-B8A9-5686CF357154}" presName="spaceRect" presStyleCnt="0"/>
      <dgm:spPr/>
    </dgm:pt>
    <dgm:pt modelId="{87CAA9ED-92AD-4522-AC63-3A803785EE4F}" type="pres">
      <dgm:prSet presAssocID="{3D92A6B2-99C5-46A3-B8A9-5686CF357154}" presName="parTx" presStyleLbl="revTx" presStyleIdx="0" presStyleCnt="5">
        <dgm:presLayoutVars>
          <dgm:chMax val="0"/>
          <dgm:chPref val="0"/>
        </dgm:presLayoutVars>
      </dgm:prSet>
      <dgm:spPr/>
    </dgm:pt>
    <dgm:pt modelId="{E95FDB02-C973-406D-9148-871B71A15DD6}" type="pres">
      <dgm:prSet presAssocID="{FE6DFBC0-4258-4079-8701-2331D3CC468A}" presName="sibTrans" presStyleCnt="0"/>
      <dgm:spPr/>
    </dgm:pt>
    <dgm:pt modelId="{38F022CE-7F50-42FA-8DBA-75ECE841DAA0}" type="pres">
      <dgm:prSet presAssocID="{8739FBB2-80DF-469E-81C0-F12EABD31CCA}" presName="compNode" presStyleCnt="0"/>
      <dgm:spPr/>
    </dgm:pt>
    <dgm:pt modelId="{C6DF6DFF-D314-4768-AD67-61E670670D8B}" type="pres">
      <dgm:prSet presAssocID="{8739FBB2-80DF-469E-81C0-F12EABD31CCA}" presName="bgRect" presStyleLbl="bgShp" presStyleIdx="1" presStyleCnt="5"/>
      <dgm:spPr/>
    </dgm:pt>
    <dgm:pt modelId="{4AF92101-B9D7-42CB-8E3D-791524AE6B41}" type="pres">
      <dgm:prSet presAssocID="{8739FBB2-80DF-469E-81C0-F12EABD31CCA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vings"/>
        </a:ext>
      </dgm:extLst>
    </dgm:pt>
    <dgm:pt modelId="{E66AB2E7-EDF2-4F0B-AD34-CA9BD3C9EA2D}" type="pres">
      <dgm:prSet presAssocID="{8739FBB2-80DF-469E-81C0-F12EABD31CCA}" presName="spaceRect" presStyleCnt="0"/>
      <dgm:spPr/>
    </dgm:pt>
    <dgm:pt modelId="{CA547306-0913-405C-B3DB-4042B5B04EAF}" type="pres">
      <dgm:prSet presAssocID="{8739FBB2-80DF-469E-81C0-F12EABD31CCA}" presName="parTx" presStyleLbl="revTx" presStyleIdx="1" presStyleCnt="5">
        <dgm:presLayoutVars>
          <dgm:chMax val="0"/>
          <dgm:chPref val="0"/>
        </dgm:presLayoutVars>
      </dgm:prSet>
      <dgm:spPr/>
    </dgm:pt>
    <dgm:pt modelId="{29F06682-C958-4421-8CA3-41EFC3767310}" type="pres">
      <dgm:prSet presAssocID="{841933A3-000C-476E-BFFE-650EF78B9E32}" presName="sibTrans" presStyleCnt="0"/>
      <dgm:spPr/>
    </dgm:pt>
    <dgm:pt modelId="{62364D23-D425-4C78-9EEA-B98ACD0EC2C8}" type="pres">
      <dgm:prSet presAssocID="{5FC1198B-83B6-43B1-9A94-532D6EA3405E}" presName="compNode" presStyleCnt="0"/>
      <dgm:spPr/>
    </dgm:pt>
    <dgm:pt modelId="{E434783C-B270-4996-9534-86A749A65788}" type="pres">
      <dgm:prSet presAssocID="{5FC1198B-83B6-43B1-9A94-532D6EA3405E}" presName="bgRect" presStyleLbl="bgShp" presStyleIdx="2" presStyleCnt="5"/>
      <dgm:spPr/>
    </dgm:pt>
    <dgm:pt modelId="{9CC0D2BE-8E74-4BF3-9C51-7AB493B70EF9}" type="pres">
      <dgm:prSet presAssocID="{5FC1198B-83B6-43B1-9A94-532D6EA3405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81968786-B5D4-4A22-A57D-0E27053FF832}" type="pres">
      <dgm:prSet presAssocID="{5FC1198B-83B6-43B1-9A94-532D6EA3405E}" presName="spaceRect" presStyleCnt="0"/>
      <dgm:spPr/>
    </dgm:pt>
    <dgm:pt modelId="{D98E5E7C-6107-4285-8EE1-DB84D2B1EC78}" type="pres">
      <dgm:prSet presAssocID="{5FC1198B-83B6-43B1-9A94-532D6EA3405E}" presName="parTx" presStyleLbl="revTx" presStyleIdx="2" presStyleCnt="5">
        <dgm:presLayoutVars>
          <dgm:chMax val="0"/>
          <dgm:chPref val="0"/>
        </dgm:presLayoutVars>
      </dgm:prSet>
      <dgm:spPr/>
    </dgm:pt>
    <dgm:pt modelId="{F4DE7DFE-0DD6-42DF-AFEB-A2CA6ED73A9C}" type="pres">
      <dgm:prSet presAssocID="{18C2D21C-41AB-4B50-8342-B6A19A4AC1A5}" presName="sibTrans" presStyleCnt="0"/>
      <dgm:spPr/>
    </dgm:pt>
    <dgm:pt modelId="{47DFD65E-C9FC-4125-A639-26501DD876F9}" type="pres">
      <dgm:prSet presAssocID="{3487F5EB-0919-4F24-BB9F-53878B7C867A}" presName="compNode" presStyleCnt="0"/>
      <dgm:spPr/>
    </dgm:pt>
    <dgm:pt modelId="{94238E91-729F-48B2-82CA-63206915C485}" type="pres">
      <dgm:prSet presAssocID="{3487F5EB-0919-4F24-BB9F-53878B7C867A}" presName="bgRect" presStyleLbl="bgShp" presStyleIdx="3" presStyleCnt="5"/>
      <dgm:spPr/>
    </dgm:pt>
    <dgm:pt modelId="{82F54E7F-AA83-434A-95EC-998290D5A63E}" type="pres">
      <dgm:prSet presAssocID="{3487F5EB-0919-4F24-BB9F-53878B7C867A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C"/>
        </a:ext>
      </dgm:extLst>
    </dgm:pt>
    <dgm:pt modelId="{5B1A76E5-B1BA-4B51-8AAB-BC6846421673}" type="pres">
      <dgm:prSet presAssocID="{3487F5EB-0919-4F24-BB9F-53878B7C867A}" presName="spaceRect" presStyleCnt="0"/>
      <dgm:spPr/>
    </dgm:pt>
    <dgm:pt modelId="{37782B99-F2F1-4CA0-8F5C-7797D7DC5A3C}" type="pres">
      <dgm:prSet presAssocID="{3487F5EB-0919-4F24-BB9F-53878B7C867A}" presName="parTx" presStyleLbl="revTx" presStyleIdx="3" presStyleCnt="5">
        <dgm:presLayoutVars>
          <dgm:chMax val="0"/>
          <dgm:chPref val="0"/>
        </dgm:presLayoutVars>
      </dgm:prSet>
      <dgm:spPr/>
    </dgm:pt>
    <dgm:pt modelId="{184E0302-7B46-43FF-BE3C-04F45E47A4DF}" type="pres">
      <dgm:prSet presAssocID="{CC14591A-89A2-4B1D-893D-C034E3DD5D82}" presName="sibTrans" presStyleCnt="0"/>
      <dgm:spPr/>
    </dgm:pt>
    <dgm:pt modelId="{7D9273AC-1B09-4733-A688-D6AD58E1E10B}" type="pres">
      <dgm:prSet presAssocID="{FB54546B-5A60-4412-B481-4DF53984F04E}" presName="compNode" presStyleCnt="0"/>
      <dgm:spPr/>
    </dgm:pt>
    <dgm:pt modelId="{5D376B8B-E594-444E-9BEE-8B5060AB0C29}" type="pres">
      <dgm:prSet presAssocID="{FB54546B-5A60-4412-B481-4DF53984F04E}" presName="bgRect" presStyleLbl="bgShp" presStyleIdx="4" presStyleCnt="5"/>
      <dgm:spPr/>
    </dgm:pt>
    <dgm:pt modelId="{0C448A44-557B-481A-B951-95F5E5C93BAA}" type="pres">
      <dgm:prSet presAssocID="{FB54546B-5A60-4412-B481-4DF53984F04E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cipitation"/>
        </a:ext>
      </dgm:extLst>
    </dgm:pt>
    <dgm:pt modelId="{9DDCB8F0-F1F7-4267-AD9E-63D133C33198}" type="pres">
      <dgm:prSet presAssocID="{FB54546B-5A60-4412-B481-4DF53984F04E}" presName="spaceRect" presStyleCnt="0"/>
      <dgm:spPr/>
    </dgm:pt>
    <dgm:pt modelId="{44D1A1F0-1C19-447A-B52D-838DFF3DBB81}" type="pres">
      <dgm:prSet presAssocID="{FB54546B-5A60-4412-B481-4DF53984F04E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26E6B5B-B4FA-43C6-8C65-ABC862E442B1}" type="presOf" srcId="{5FC1198B-83B6-43B1-9A94-532D6EA3405E}" destId="{D98E5E7C-6107-4285-8EE1-DB84D2B1EC78}" srcOrd="0" destOrd="0" presId="urn:microsoft.com/office/officeart/2018/2/layout/IconVerticalSolidList"/>
    <dgm:cxn modelId="{20A8E35C-C945-4E6A-9B9F-990F4DD7866E}" srcId="{BB6B8497-6B65-4BBB-9CF7-CCE77775B6E5}" destId="{FB54546B-5A60-4412-B481-4DF53984F04E}" srcOrd="4" destOrd="0" parTransId="{F54BE04A-0C41-4C6D-9057-603500B768D8}" sibTransId="{03AAEA64-EE25-4E21-B0A2-E266B3E3A5F1}"/>
    <dgm:cxn modelId="{52D89847-8FDA-41CD-953A-323B4B6D4FAB}" type="presOf" srcId="{BB6B8497-6B65-4BBB-9CF7-CCE77775B6E5}" destId="{34EFD7E6-69DB-4086-9905-576611906CE1}" srcOrd="0" destOrd="0" presId="urn:microsoft.com/office/officeart/2018/2/layout/IconVerticalSolidList"/>
    <dgm:cxn modelId="{43F5BE7A-BF97-4CD1-B66E-07BD3D0A7BBC}" type="presOf" srcId="{FB54546B-5A60-4412-B481-4DF53984F04E}" destId="{44D1A1F0-1C19-447A-B52D-838DFF3DBB81}" srcOrd="0" destOrd="0" presId="urn:microsoft.com/office/officeart/2018/2/layout/IconVerticalSolidList"/>
    <dgm:cxn modelId="{5645DB91-31D6-43AD-9DE2-E2B3B0892161}" srcId="{BB6B8497-6B65-4BBB-9CF7-CCE77775B6E5}" destId="{8739FBB2-80DF-469E-81C0-F12EABD31CCA}" srcOrd="1" destOrd="0" parTransId="{57404181-6C91-481B-B2BB-B136ED8D57FD}" sibTransId="{841933A3-000C-476E-BFFE-650EF78B9E32}"/>
    <dgm:cxn modelId="{93F2CAA5-1D07-4826-AEDA-E86C8E2A8723}" srcId="{BB6B8497-6B65-4BBB-9CF7-CCE77775B6E5}" destId="{3487F5EB-0919-4F24-BB9F-53878B7C867A}" srcOrd="3" destOrd="0" parTransId="{961243ED-17D0-46D2-8E39-D071E94F9C23}" sibTransId="{CC14591A-89A2-4B1D-893D-C034E3DD5D82}"/>
    <dgm:cxn modelId="{9303F8A6-DB2D-416F-AC06-5B4E8F6C2972}" srcId="{BB6B8497-6B65-4BBB-9CF7-CCE77775B6E5}" destId="{5FC1198B-83B6-43B1-9A94-532D6EA3405E}" srcOrd="2" destOrd="0" parTransId="{4B57FDFB-91E3-4086-805B-4D76D2ED057F}" sibTransId="{18C2D21C-41AB-4B50-8342-B6A19A4AC1A5}"/>
    <dgm:cxn modelId="{862800AE-536B-473F-AEAD-5B24D76829CC}" type="presOf" srcId="{8739FBB2-80DF-469E-81C0-F12EABD31CCA}" destId="{CA547306-0913-405C-B3DB-4042B5B04EAF}" srcOrd="0" destOrd="0" presId="urn:microsoft.com/office/officeart/2018/2/layout/IconVerticalSolidList"/>
    <dgm:cxn modelId="{E780F9CA-192D-4F11-B250-ECC07BBF1250}" srcId="{BB6B8497-6B65-4BBB-9CF7-CCE77775B6E5}" destId="{3D92A6B2-99C5-46A3-B8A9-5686CF357154}" srcOrd="0" destOrd="0" parTransId="{55476604-8B33-44B0-9583-6F0FB0240A91}" sibTransId="{FE6DFBC0-4258-4079-8701-2331D3CC468A}"/>
    <dgm:cxn modelId="{F6082CF7-F376-4258-B2A5-4963AEA6A2B2}" type="presOf" srcId="{3487F5EB-0919-4F24-BB9F-53878B7C867A}" destId="{37782B99-F2F1-4CA0-8F5C-7797D7DC5A3C}" srcOrd="0" destOrd="0" presId="urn:microsoft.com/office/officeart/2018/2/layout/IconVerticalSolidList"/>
    <dgm:cxn modelId="{94C3C0FA-285F-4A58-9CC4-A87212F5166E}" type="presOf" srcId="{3D92A6B2-99C5-46A3-B8A9-5686CF357154}" destId="{87CAA9ED-92AD-4522-AC63-3A803785EE4F}" srcOrd="0" destOrd="0" presId="urn:microsoft.com/office/officeart/2018/2/layout/IconVerticalSolidList"/>
    <dgm:cxn modelId="{CCACAFD4-9AC4-4DE7-8A26-F6FE82343F43}" type="presParOf" srcId="{34EFD7E6-69DB-4086-9905-576611906CE1}" destId="{201F576F-4AF8-432C-89BA-3DA44696B2AD}" srcOrd="0" destOrd="0" presId="urn:microsoft.com/office/officeart/2018/2/layout/IconVerticalSolidList"/>
    <dgm:cxn modelId="{2DD9612D-CA2B-440F-AEB5-EC0F14A441B3}" type="presParOf" srcId="{201F576F-4AF8-432C-89BA-3DA44696B2AD}" destId="{17FA9D18-85E3-4FCB-BBDB-973D02D8F55B}" srcOrd="0" destOrd="0" presId="urn:microsoft.com/office/officeart/2018/2/layout/IconVerticalSolidList"/>
    <dgm:cxn modelId="{BA83B44D-6D42-44C7-AD2C-EAF258E69C31}" type="presParOf" srcId="{201F576F-4AF8-432C-89BA-3DA44696B2AD}" destId="{864D0645-82D7-4D36-A73A-BD1056D7F100}" srcOrd="1" destOrd="0" presId="urn:microsoft.com/office/officeart/2018/2/layout/IconVerticalSolidList"/>
    <dgm:cxn modelId="{D8FA2F55-3628-479C-A8BE-5AEA64CD12B5}" type="presParOf" srcId="{201F576F-4AF8-432C-89BA-3DA44696B2AD}" destId="{3D604426-D75A-40C9-AE9A-0C02EC81B2DF}" srcOrd="2" destOrd="0" presId="urn:microsoft.com/office/officeart/2018/2/layout/IconVerticalSolidList"/>
    <dgm:cxn modelId="{35890A80-F22D-4ED0-856D-647D27E7ACDC}" type="presParOf" srcId="{201F576F-4AF8-432C-89BA-3DA44696B2AD}" destId="{87CAA9ED-92AD-4522-AC63-3A803785EE4F}" srcOrd="3" destOrd="0" presId="urn:microsoft.com/office/officeart/2018/2/layout/IconVerticalSolidList"/>
    <dgm:cxn modelId="{40FA4779-DEAF-4726-A2B7-6A4DDC56A55B}" type="presParOf" srcId="{34EFD7E6-69DB-4086-9905-576611906CE1}" destId="{E95FDB02-C973-406D-9148-871B71A15DD6}" srcOrd="1" destOrd="0" presId="urn:microsoft.com/office/officeart/2018/2/layout/IconVerticalSolidList"/>
    <dgm:cxn modelId="{A7AD6428-654C-4449-B953-1125E05CC715}" type="presParOf" srcId="{34EFD7E6-69DB-4086-9905-576611906CE1}" destId="{38F022CE-7F50-42FA-8DBA-75ECE841DAA0}" srcOrd="2" destOrd="0" presId="urn:microsoft.com/office/officeart/2018/2/layout/IconVerticalSolidList"/>
    <dgm:cxn modelId="{A3C9642A-09F0-4378-8BDB-8DD73C737CD3}" type="presParOf" srcId="{38F022CE-7F50-42FA-8DBA-75ECE841DAA0}" destId="{C6DF6DFF-D314-4768-AD67-61E670670D8B}" srcOrd="0" destOrd="0" presId="urn:microsoft.com/office/officeart/2018/2/layout/IconVerticalSolidList"/>
    <dgm:cxn modelId="{F3FB1C07-9604-41EF-8024-340A3BE4EC61}" type="presParOf" srcId="{38F022CE-7F50-42FA-8DBA-75ECE841DAA0}" destId="{4AF92101-B9D7-42CB-8E3D-791524AE6B41}" srcOrd="1" destOrd="0" presId="urn:microsoft.com/office/officeart/2018/2/layout/IconVerticalSolidList"/>
    <dgm:cxn modelId="{29E2889B-44B2-4A58-BC84-AB81FBDF2D43}" type="presParOf" srcId="{38F022CE-7F50-42FA-8DBA-75ECE841DAA0}" destId="{E66AB2E7-EDF2-4F0B-AD34-CA9BD3C9EA2D}" srcOrd="2" destOrd="0" presId="urn:microsoft.com/office/officeart/2018/2/layout/IconVerticalSolidList"/>
    <dgm:cxn modelId="{2014A066-03A4-4697-95F7-9A89DD4109D1}" type="presParOf" srcId="{38F022CE-7F50-42FA-8DBA-75ECE841DAA0}" destId="{CA547306-0913-405C-B3DB-4042B5B04EAF}" srcOrd="3" destOrd="0" presId="urn:microsoft.com/office/officeart/2018/2/layout/IconVerticalSolidList"/>
    <dgm:cxn modelId="{B02B120C-7976-4045-AB8E-3D4DF1575485}" type="presParOf" srcId="{34EFD7E6-69DB-4086-9905-576611906CE1}" destId="{29F06682-C958-4421-8CA3-41EFC3767310}" srcOrd="3" destOrd="0" presId="urn:microsoft.com/office/officeart/2018/2/layout/IconVerticalSolidList"/>
    <dgm:cxn modelId="{6E2D3B0B-25F5-4AC5-B21A-B98C1439D79F}" type="presParOf" srcId="{34EFD7E6-69DB-4086-9905-576611906CE1}" destId="{62364D23-D425-4C78-9EEA-B98ACD0EC2C8}" srcOrd="4" destOrd="0" presId="urn:microsoft.com/office/officeart/2018/2/layout/IconVerticalSolidList"/>
    <dgm:cxn modelId="{0A184BDF-97F5-4200-A636-9A7AB1C6ADB4}" type="presParOf" srcId="{62364D23-D425-4C78-9EEA-B98ACD0EC2C8}" destId="{E434783C-B270-4996-9534-86A749A65788}" srcOrd="0" destOrd="0" presId="urn:microsoft.com/office/officeart/2018/2/layout/IconVerticalSolidList"/>
    <dgm:cxn modelId="{472B497B-48FF-437B-8359-A29EA5DA5A10}" type="presParOf" srcId="{62364D23-D425-4C78-9EEA-B98ACD0EC2C8}" destId="{9CC0D2BE-8E74-4BF3-9C51-7AB493B70EF9}" srcOrd="1" destOrd="0" presId="urn:microsoft.com/office/officeart/2018/2/layout/IconVerticalSolidList"/>
    <dgm:cxn modelId="{D0BED98C-0E78-477E-9A71-4C5FB23BC11F}" type="presParOf" srcId="{62364D23-D425-4C78-9EEA-B98ACD0EC2C8}" destId="{81968786-B5D4-4A22-A57D-0E27053FF832}" srcOrd="2" destOrd="0" presId="urn:microsoft.com/office/officeart/2018/2/layout/IconVerticalSolidList"/>
    <dgm:cxn modelId="{B8C7F30B-D6A9-4AF8-AFCB-0E5A37AD7A9B}" type="presParOf" srcId="{62364D23-D425-4C78-9EEA-B98ACD0EC2C8}" destId="{D98E5E7C-6107-4285-8EE1-DB84D2B1EC78}" srcOrd="3" destOrd="0" presId="urn:microsoft.com/office/officeart/2018/2/layout/IconVerticalSolidList"/>
    <dgm:cxn modelId="{483474E3-CFCF-4497-A938-D0C4DADC3961}" type="presParOf" srcId="{34EFD7E6-69DB-4086-9905-576611906CE1}" destId="{F4DE7DFE-0DD6-42DF-AFEB-A2CA6ED73A9C}" srcOrd="5" destOrd="0" presId="urn:microsoft.com/office/officeart/2018/2/layout/IconVerticalSolidList"/>
    <dgm:cxn modelId="{8C52A63F-ADBA-4678-AA9B-4BF00B663EE0}" type="presParOf" srcId="{34EFD7E6-69DB-4086-9905-576611906CE1}" destId="{47DFD65E-C9FC-4125-A639-26501DD876F9}" srcOrd="6" destOrd="0" presId="urn:microsoft.com/office/officeart/2018/2/layout/IconVerticalSolidList"/>
    <dgm:cxn modelId="{F79681D6-250E-4004-AE89-876A7487B2C4}" type="presParOf" srcId="{47DFD65E-C9FC-4125-A639-26501DD876F9}" destId="{94238E91-729F-48B2-82CA-63206915C485}" srcOrd="0" destOrd="0" presId="urn:microsoft.com/office/officeart/2018/2/layout/IconVerticalSolidList"/>
    <dgm:cxn modelId="{E6D901B0-57F5-43D2-A703-595962DBA889}" type="presParOf" srcId="{47DFD65E-C9FC-4125-A639-26501DD876F9}" destId="{82F54E7F-AA83-434A-95EC-998290D5A63E}" srcOrd="1" destOrd="0" presId="urn:microsoft.com/office/officeart/2018/2/layout/IconVerticalSolidList"/>
    <dgm:cxn modelId="{B4ECDE77-B9DA-4346-94AB-37975D4F1A80}" type="presParOf" srcId="{47DFD65E-C9FC-4125-A639-26501DD876F9}" destId="{5B1A76E5-B1BA-4B51-8AAB-BC6846421673}" srcOrd="2" destOrd="0" presId="urn:microsoft.com/office/officeart/2018/2/layout/IconVerticalSolidList"/>
    <dgm:cxn modelId="{AAC0C5F5-E614-4B9C-BBF0-2ABE0EB9D70B}" type="presParOf" srcId="{47DFD65E-C9FC-4125-A639-26501DD876F9}" destId="{37782B99-F2F1-4CA0-8F5C-7797D7DC5A3C}" srcOrd="3" destOrd="0" presId="urn:microsoft.com/office/officeart/2018/2/layout/IconVerticalSolidList"/>
    <dgm:cxn modelId="{B79837A3-0CB3-46AD-8E84-91E8844DF1F2}" type="presParOf" srcId="{34EFD7E6-69DB-4086-9905-576611906CE1}" destId="{184E0302-7B46-43FF-BE3C-04F45E47A4DF}" srcOrd="7" destOrd="0" presId="urn:microsoft.com/office/officeart/2018/2/layout/IconVerticalSolidList"/>
    <dgm:cxn modelId="{BB345547-1BFB-4565-8CBD-4D7B34760466}" type="presParOf" srcId="{34EFD7E6-69DB-4086-9905-576611906CE1}" destId="{7D9273AC-1B09-4733-A688-D6AD58E1E10B}" srcOrd="8" destOrd="0" presId="urn:microsoft.com/office/officeart/2018/2/layout/IconVerticalSolidList"/>
    <dgm:cxn modelId="{09FCD9E4-D767-44EA-8A06-6B1B240B82ED}" type="presParOf" srcId="{7D9273AC-1B09-4733-A688-D6AD58E1E10B}" destId="{5D376B8B-E594-444E-9BEE-8B5060AB0C29}" srcOrd="0" destOrd="0" presId="urn:microsoft.com/office/officeart/2018/2/layout/IconVerticalSolidList"/>
    <dgm:cxn modelId="{B2D77B18-9596-48F9-9CA2-DDA63B6BD8CC}" type="presParOf" srcId="{7D9273AC-1B09-4733-A688-D6AD58E1E10B}" destId="{0C448A44-557B-481A-B951-95F5E5C93BAA}" srcOrd="1" destOrd="0" presId="urn:microsoft.com/office/officeart/2018/2/layout/IconVerticalSolidList"/>
    <dgm:cxn modelId="{625ED3D3-ECD3-4F04-9C33-D83C8E87B4C1}" type="presParOf" srcId="{7D9273AC-1B09-4733-A688-D6AD58E1E10B}" destId="{9DDCB8F0-F1F7-4267-AD9E-63D133C33198}" srcOrd="2" destOrd="0" presId="urn:microsoft.com/office/officeart/2018/2/layout/IconVerticalSolidList"/>
    <dgm:cxn modelId="{1B9BAF79-188F-48BC-9976-392DDA366A0E}" type="presParOf" srcId="{7D9273AC-1B09-4733-A688-D6AD58E1E10B}" destId="{44D1A1F0-1C19-447A-B52D-838DFF3DBB8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FA9D18-85E3-4FCB-BBDB-973D02D8F55B}">
      <dsp:nvSpPr>
        <dsp:cNvPr id="0" name=""/>
        <dsp:cNvSpPr/>
      </dsp:nvSpPr>
      <dsp:spPr>
        <a:xfrm>
          <a:off x="0" y="3830"/>
          <a:ext cx="4296258" cy="8158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D0645-82D7-4D36-A73A-BD1056D7F100}">
      <dsp:nvSpPr>
        <dsp:cNvPr id="0" name=""/>
        <dsp:cNvSpPr/>
      </dsp:nvSpPr>
      <dsp:spPr>
        <a:xfrm>
          <a:off x="246806" y="187405"/>
          <a:ext cx="448738" cy="44873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CAA9ED-92AD-4522-AC63-3A803785EE4F}">
      <dsp:nvSpPr>
        <dsp:cNvPr id="0" name=""/>
        <dsp:cNvSpPr/>
      </dsp:nvSpPr>
      <dsp:spPr>
        <a:xfrm>
          <a:off x="942350" y="3830"/>
          <a:ext cx="3353907" cy="81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48" tIns="86348" rIns="86348" bIns="8634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 dirty="0"/>
            <a:t>Financial Information with GM and Finance Lead</a:t>
          </a:r>
          <a:endParaRPr lang="en-US" sz="1900" kern="1200" dirty="0"/>
        </a:p>
      </dsp:txBody>
      <dsp:txXfrm>
        <a:off x="942350" y="3830"/>
        <a:ext cx="3353907" cy="815888"/>
      </dsp:txXfrm>
    </dsp:sp>
    <dsp:sp modelId="{C6DF6DFF-D314-4768-AD67-61E670670D8B}">
      <dsp:nvSpPr>
        <dsp:cNvPr id="0" name=""/>
        <dsp:cNvSpPr/>
      </dsp:nvSpPr>
      <dsp:spPr>
        <a:xfrm>
          <a:off x="0" y="1023690"/>
          <a:ext cx="4296258" cy="8158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F92101-B9D7-42CB-8E3D-791524AE6B41}">
      <dsp:nvSpPr>
        <dsp:cNvPr id="0" name=""/>
        <dsp:cNvSpPr/>
      </dsp:nvSpPr>
      <dsp:spPr>
        <a:xfrm>
          <a:off x="246806" y="1207265"/>
          <a:ext cx="448738" cy="44873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547306-0913-405C-B3DB-4042B5B04EAF}">
      <dsp:nvSpPr>
        <dsp:cNvPr id="0" name=""/>
        <dsp:cNvSpPr/>
      </dsp:nvSpPr>
      <dsp:spPr>
        <a:xfrm>
          <a:off x="942350" y="1023690"/>
          <a:ext cx="3353907" cy="81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48" tIns="86348" rIns="86348" bIns="8634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 dirty="0"/>
            <a:t>Monthly Bank Reconciliation</a:t>
          </a:r>
          <a:endParaRPr lang="en-US" sz="1900" kern="1200" dirty="0"/>
        </a:p>
      </dsp:txBody>
      <dsp:txXfrm>
        <a:off x="942350" y="1023690"/>
        <a:ext cx="3353907" cy="815888"/>
      </dsp:txXfrm>
    </dsp:sp>
    <dsp:sp modelId="{E434783C-B270-4996-9534-86A749A65788}">
      <dsp:nvSpPr>
        <dsp:cNvPr id="0" name=""/>
        <dsp:cNvSpPr/>
      </dsp:nvSpPr>
      <dsp:spPr>
        <a:xfrm>
          <a:off x="0" y="2043550"/>
          <a:ext cx="4296258" cy="8158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C0D2BE-8E74-4BF3-9C51-7AB493B70EF9}">
      <dsp:nvSpPr>
        <dsp:cNvPr id="0" name=""/>
        <dsp:cNvSpPr/>
      </dsp:nvSpPr>
      <dsp:spPr>
        <a:xfrm>
          <a:off x="246806" y="2227125"/>
          <a:ext cx="448738" cy="44873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8E5E7C-6107-4285-8EE1-DB84D2B1EC78}">
      <dsp:nvSpPr>
        <dsp:cNvPr id="0" name=""/>
        <dsp:cNvSpPr/>
      </dsp:nvSpPr>
      <dsp:spPr>
        <a:xfrm>
          <a:off x="942350" y="2043550"/>
          <a:ext cx="3353907" cy="81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48" tIns="86348" rIns="86348" bIns="8634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 dirty="0"/>
            <a:t>Cash &amp; Short-Term Investments</a:t>
          </a:r>
          <a:endParaRPr lang="en-US" sz="1900" kern="1200" dirty="0"/>
        </a:p>
      </dsp:txBody>
      <dsp:txXfrm>
        <a:off x="942350" y="2043550"/>
        <a:ext cx="3353907" cy="815888"/>
      </dsp:txXfrm>
    </dsp:sp>
    <dsp:sp modelId="{94238E91-729F-48B2-82CA-63206915C485}">
      <dsp:nvSpPr>
        <dsp:cNvPr id="0" name=""/>
        <dsp:cNvSpPr/>
      </dsp:nvSpPr>
      <dsp:spPr>
        <a:xfrm>
          <a:off x="0" y="3063411"/>
          <a:ext cx="4296258" cy="81588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F54E7F-AA83-434A-95EC-998290D5A63E}">
      <dsp:nvSpPr>
        <dsp:cNvPr id="0" name=""/>
        <dsp:cNvSpPr/>
      </dsp:nvSpPr>
      <dsp:spPr>
        <a:xfrm>
          <a:off x="246806" y="3246985"/>
          <a:ext cx="448738" cy="44873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782B99-F2F1-4CA0-8F5C-7797D7DC5A3C}">
      <dsp:nvSpPr>
        <dsp:cNvPr id="0" name=""/>
        <dsp:cNvSpPr/>
      </dsp:nvSpPr>
      <dsp:spPr>
        <a:xfrm>
          <a:off x="942350" y="3063411"/>
          <a:ext cx="3353907" cy="81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48" tIns="86348" rIns="86348" bIns="8634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 dirty="0"/>
            <a:t>Large Disbursement</a:t>
          </a:r>
          <a:endParaRPr lang="en-US" sz="1900" kern="1200" dirty="0"/>
        </a:p>
      </dsp:txBody>
      <dsp:txXfrm>
        <a:off x="942350" y="3063411"/>
        <a:ext cx="3353907" cy="815888"/>
      </dsp:txXfrm>
    </dsp:sp>
    <dsp:sp modelId="{5D376B8B-E594-444E-9BEE-8B5060AB0C29}">
      <dsp:nvSpPr>
        <dsp:cNvPr id="0" name=""/>
        <dsp:cNvSpPr/>
      </dsp:nvSpPr>
      <dsp:spPr>
        <a:xfrm>
          <a:off x="0" y="4083271"/>
          <a:ext cx="4296258" cy="81588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48A44-557B-481A-B951-95F5E5C93BAA}">
      <dsp:nvSpPr>
        <dsp:cNvPr id="0" name=""/>
        <dsp:cNvSpPr/>
      </dsp:nvSpPr>
      <dsp:spPr>
        <a:xfrm>
          <a:off x="246806" y="4266846"/>
          <a:ext cx="448738" cy="44873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1A1F0-1C19-447A-B52D-838DFF3DBB81}">
      <dsp:nvSpPr>
        <dsp:cNvPr id="0" name=""/>
        <dsp:cNvSpPr/>
      </dsp:nvSpPr>
      <dsp:spPr>
        <a:xfrm>
          <a:off x="942350" y="4083271"/>
          <a:ext cx="3353907" cy="81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48" tIns="86348" rIns="86348" bIns="8634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Reserves (Forecasts)</a:t>
          </a:r>
          <a:endParaRPr lang="en-US" sz="1900" kern="1200"/>
        </a:p>
      </dsp:txBody>
      <dsp:txXfrm>
        <a:off x="942350" y="4083271"/>
        <a:ext cx="3353907" cy="815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27" tIns="46564" rIns="93127" bIns="46564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27" tIns="46564" rIns="93127" bIns="46564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3/3/2020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72"/>
            <a:ext cx="3037840" cy="466433"/>
          </a:xfrm>
          <a:prstGeom prst="rect">
            <a:avLst/>
          </a:prstGeom>
        </p:spPr>
        <p:txBody>
          <a:bodyPr vert="horz" lIns="93127" tIns="46564" rIns="93127" bIns="46564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72"/>
            <a:ext cx="3037840" cy="466433"/>
          </a:xfrm>
          <a:prstGeom prst="rect">
            <a:avLst/>
          </a:prstGeom>
        </p:spPr>
        <p:txBody>
          <a:bodyPr vert="horz" lIns="93127" tIns="46564" rIns="93127" bIns="46564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27" tIns="46564" rIns="93127" bIns="46564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27" tIns="46564" rIns="93127" bIns="46564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3/3/2020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7" tIns="46564" rIns="93127" bIns="46564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27" tIns="46564" rIns="93127" bIns="46564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2"/>
            <a:ext cx="3037840" cy="466433"/>
          </a:xfrm>
          <a:prstGeom prst="rect">
            <a:avLst/>
          </a:prstGeom>
        </p:spPr>
        <p:txBody>
          <a:bodyPr vert="horz" lIns="93127" tIns="46564" rIns="93127" bIns="46564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72"/>
            <a:ext cx="3037840" cy="466433"/>
          </a:xfrm>
          <a:prstGeom prst="rect">
            <a:avLst/>
          </a:prstGeom>
        </p:spPr>
        <p:txBody>
          <a:bodyPr vert="horz" lIns="93127" tIns="46564" rIns="93127" bIns="46564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1FE30-174F-462F-A92F-3CC5EC23FC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03EA1-6995-4665-BCA3-E769EB0D8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E3AFB-3AB7-46F3-B159-DFDBFE26D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7A03-45D6-4577-8BEA-3F67C785EDEF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E129E-9257-45DB-99B5-172E7A82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300B0-3E7A-4E8A-B48E-113BC96EB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847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11812-0416-4968-97C6-2CFEDB941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73C419-BA4C-4A9D-B4E2-0B05761EE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EFD0D-D8B4-4C21-9FC6-D7FF5E338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C8A48-0E46-46E5-B04C-B40E686E373E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31955-384E-4D14-84E4-56F633898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2B4D8-F234-4510-B301-E8936A6D0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35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CFEAEB-470E-4296-9A9C-CE3EDD55AE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BC4C43-4DB1-46A2-82D2-E43D44DC8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2235D-E0AD-46A5-A6B1-286C4A074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431F-F0EA-4ECD-B7D3-F34F3A826596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DCA24-5B4D-4E9A-8050-5178E27D3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FDEEA-4F3E-4AB3-B227-5D90D3F6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1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2018 by The Segal Group, Inc. All rights reserved.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03"/>
          <a:stretch/>
        </p:blipFill>
        <p:spPr bwMode="gray">
          <a:xfrm>
            <a:off x="4568646" y="3429000"/>
            <a:ext cx="4575354" cy="3429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4626" y="5989837"/>
            <a:ext cx="2676912" cy="368363"/>
          </a:xfrm>
          <a:prstGeom prst="rect">
            <a:avLst/>
          </a:prstGeom>
        </p:spPr>
      </p:pic>
      <p:sp>
        <p:nvSpPr>
          <p:cNvPr id="15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0" y="0"/>
            <a:ext cx="9144000" cy="3429000"/>
          </a:xfrm>
          <a:noFill/>
          <a:ln>
            <a:noFill/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6"/>
          <p:cNvSpPr>
            <a:spLocks noGrp="1"/>
          </p:cNvSpPr>
          <p:nvPr>
            <p:ph type="title"/>
          </p:nvPr>
        </p:nvSpPr>
        <p:spPr bwMode="gray">
          <a:xfrm>
            <a:off x="0" y="34290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9938" y="44958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620334"/>
            <a:ext cx="4253472" cy="378565"/>
          </a:xfrm>
          <a:solidFill>
            <a:schemeClr val="accent4"/>
          </a:solidFill>
        </p:spPr>
        <p:txBody>
          <a:bodyPr wrap="none" lIns="201168" tIns="64008" rIns="201168" bIns="64008" anchor="ctr" anchorCtr="0">
            <a:sp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DRAFT or Client Name</a:t>
            </a:r>
          </a:p>
        </p:txBody>
      </p:sp>
    </p:spTree>
    <p:extLst>
      <p:ext uri="{BB962C8B-B14F-4D97-AF65-F5344CB8AC3E}">
        <p14:creationId xmlns:p14="http://schemas.microsoft.com/office/powerpoint/2010/main" val="2557601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52"/>
          <a:stretch/>
        </p:blipFill>
        <p:spPr bwMode="gray">
          <a:xfrm>
            <a:off x="4629551" y="3443954"/>
            <a:ext cx="4484537" cy="3414045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0" y="0"/>
            <a:ext cx="9144000" cy="3429000"/>
          </a:xfrm>
          <a:noFill/>
          <a:ln>
            <a:noFill/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itle 6"/>
          <p:cNvSpPr>
            <a:spLocks noGrp="1"/>
          </p:cNvSpPr>
          <p:nvPr>
            <p:ph type="title"/>
          </p:nvPr>
        </p:nvSpPr>
        <p:spPr bwMode="gray">
          <a:xfrm>
            <a:off x="0" y="34290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9938" y="44958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620334"/>
            <a:ext cx="4253472" cy="378565"/>
          </a:xfrm>
          <a:solidFill>
            <a:schemeClr val="accent4"/>
          </a:solidFill>
        </p:spPr>
        <p:txBody>
          <a:bodyPr wrap="none" lIns="201168" tIns="64008" rIns="201168" bIns="64008" anchor="ctr" anchorCtr="0">
            <a:spAutoFit/>
          </a:bodyPr>
          <a:lstStyle>
            <a:lvl1pPr marL="0" marR="0" indent="0" algn="l" defTabSz="914400" rtl="0" eaLnBrk="1" fontAlgn="base" latinLnBrk="0" hangingPunct="1">
              <a:lnSpc>
                <a:spcPct val="90000"/>
              </a:lnSpc>
              <a:spcBef>
                <a:spcPct val="65000"/>
              </a:spcBef>
              <a:spcAft>
                <a:spcPct val="0"/>
              </a:spcAft>
              <a:buClr>
                <a:schemeClr val="accent5"/>
              </a:buClr>
              <a:buSzTx/>
              <a:buFontTx/>
              <a:buNone/>
              <a:tabLst/>
              <a:defRPr sz="1800" b="1">
                <a:solidFill>
                  <a:schemeClr val="bg1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DRAFT or Client Name</a:t>
            </a:r>
          </a:p>
        </p:txBody>
      </p:sp>
      <p:sp>
        <p:nvSpPr>
          <p:cNvPr id="9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2018 by The Segal Group, Inc. All rights reserved.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7204" y="5993827"/>
            <a:ext cx="2674334" cy="36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26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Alt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29"/>
          <a:stretch/>
        </p:blipFill>
        <p:spPr bwMode="gray">
          <a:xfrm flipV="1">
            <a:off x="4539274" y="0"/>
            <a:ext cx="4604726" cy="4572592"/>
          </a:xfrm>
          <a:prstGeom prst="rect">
            <a:avLst/>
          </a:prstGeom>
        </p:spPr>
      </p:pic>
      <p:sp>
        <p:nvSpPr>
          <p:cNvPr id="15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2019 by The Segal Group, Inc. All rights reserved. 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gray">
          <a:xfrm>
            <a:off x="0" y="17526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20098" y="28194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20098" y="1050768"/>
            <a:ext cx="6065354" cy="701832"/>
          </a:xfrm>
          <a:noFill/>
        </p:spPr>
        <p:txBody>
          <a:bodyPr wrap="square" rtlCol="0" anchor="b" anchorCtr="0">
            <a:noAutofit/>
          </a:bodyPr>
          <a:lstStyle>
            <a:lvl1pPr marL="0" indent="0">
              <a:buNone/>
              <a:defRPr lang="en-US" sz="2200" b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Client or Plan Name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20098" y="4191000"/>
            <a:ext cx="6065354" cy="1371600"/>
          </a:xfrm>
          <a:noFill/>
        </p:spPr>
        <p:txBody>
          <a:bodyPr wrap="square" rtlCol="0" anchor="t" anchorCtr="0">
            <a:noAutofit/>
          </a:bodyPr>
          <a:lstStyle>
            <a:lvl1pPr marL="0" indent="0">
              <a:buNone/>
              <a:defRPr lang="en-US" sz="1800" b="0" i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Presented by: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4626" y="622237"/>
            <a:ext cx="2676912" cy="368363"/>
          </a:xfrm>
          <a:prstGeom prst="rect">
            <a:avLst/>
          </a:prstGeom>
        </p:spPr>
      </p:pic>
      <p:sp>
        <p:nvSpPr>
          <p:cNvPr id="1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733800"/>
            <a:ext cx="4253472" cy="378565"/>
          </a:xfr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1168" tIns="64008" rIns="201168" bIns="64008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en-US" sz="1800" b="1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DRAFT or Client Name</a:t>
            </a:r>
          </a:p>
        </p:txBody>
      </p:sp>
    </p:spTree>
    <p:extLst>
      <p:ext uri="{BB962C8B-B14F-4D97-AF65-F5344CB8AC3E}">
        <p14:creationId xmlns:p14="http://schemas.microsoft.com/office/powerpoint/2010/main" val="705254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Alt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 rot="16454853">
            <a:off x="4470200" y="-124166"/>
            <a:ext cx="4544556" cy="447875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 bwMode="gray">
          <a:xfrm>
            <a:off x="0" y="17526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20098" y="28194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20098" y="1050768"/>
            <a:ext cx="6065354" cy="701832"/>
          </a:xfrm>
          <a:noFill/>
        </p:spPr>
        <p:txBody>
          <a:bodyPr wrap="square" rtlCol="0" anchor="b" anchorCtr="0">
            <a:noAutofit/>
          </a:bodyPr>
          <a:lstStyle>
            <a:lvl1pPr marL="0" indent="0">
              <a:buNone/>
              <a:defRPr lang="en-US" sz="2200" b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Client or Plan Name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20098" y="4191000"/>
            <a:ext cx="6065354" cy="1371600"/>
          </a:xfrm>
          <a:noFill/>
        </p:spPr>
        <p:txBody>
          <a:bodyPr wrap="square" rtlCol="0" anchor="t" anchorCtr="0">
            <a:noAutofit/>
          </a:bodyPr>
          <a:lstStyle>
            <a:lvl1pPr marL="0" indent="0">
              <a:buNone/>
              <a:defRPr lang="en-US" sz="1800" b="0" i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Presented by: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733800"/>
            <a:ext cx="4253472" cy="378565"/>
          </a:xfrm>
          <a:solidFill>
            <a:schemeClr val="accent4"/>
          </a:solidFill>
        </p:spPr>
        <p:txBody>
          <a:bodyPr wrap="none" lIns="201168" tIns="64008" rIns="201168" bIns="64008" anchor="ctr" anchorCtr="0">
            <a:sp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DRAFT or Client Name</a:t>
            </a:r>
          </a:p>
        </p:txBody>
      </p:sp>
      <p:sp>
        <p:nvSpPr>
          <p:cNvPr id="14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2018 by The Segal Group, Inc. All rights reserved.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7204" y="615352"/>
            <a:ext cx="2674334" cy="36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57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_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52399" y="1295400"/>
            <a:ext cx="8229601" cy="5078104"/>
          </a:xfrm>
        </p:spPr>
        <p:txBody>
          <a:bodyPr/>
          <a:lstStyle>
            <a:lvl1pPr marL="342900" indent="-342900">
              <a:buFont typeface="+mj-lt"/>
              <a:buNone/>
              <a:defRPr sz="2000" b="0">
                <a:latin typeface="Arial Black" pitchFamily="34" charset="0"/>
              </a:defRPr>
            </a:lvl1pPr>
            <a:lvl2pPr marL="569913" indent="-212725">
              <a:buClr>
                <a:schemeClr val="accent5"/>
              </a:buClr>
              <a:defRPr sz="2000" b="1"/>
            </a:lvl2pPr>
            <a:lvl3pPr marL="914400" indent="-223838">
              <a:buClr>
                <a:schemeClr val="accent5"/>
              </a:buClr>
              <a:defRPr sz="2000" b="1"/>
            </a:lvl3pPr>
            <a:lvl4pPr marL="1258888" indent="-231775">
              <a:buClr>
                <a:schemeClr val="accent5"/>
              </a:buClr>
              <a:defRPr sz="2000" b="1"/>
            </a:lvl4pPr>
            <a:lvl5pPr marL="1484313" indent="-225425">
              <a:buClr>
                <a:schemeClr val="accent5"/>
              </a:buClr>
              <a:defRPr sz="2000" b="1"/>
            </a:lvl5pPr>
          </a:lstStyle>
          <a:p>
            <a:pPr lvl="0"/>
            <a:r>
              <a:rPr lang="en-US" dirty="0"/>
              <a:t>	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221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54" y="990600"/>
            <a:ext cx="8915400" cy="525780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43796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43400" cy="5211763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854" y="990600"/>
            <a:ext cx="4267200" cy="5211763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276669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43400" cy="2468563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854" y="990600"/>
            <a:ext cx="4267200" cy="245901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67654" y="3581400"/>
            <a:ext cx="4343400" cy="2667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715854" y="3581400"/>
            <a:ext cx="4267200" cy="2667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77667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BE1ED-410D-42D3-9431-B3F5E5DCB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DF6BC-4DDA-45CC-9F55-B454F6652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16EDCA-7806-40D1-9E9C-577F3F10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7DB63-47DF-413B-8CD5-9B0E267A20EE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0A395-A721-4176-B797-8F4E779B5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5BE0E-EC58-4DDD-A600-BB2DBD63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449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4361471" cy="639762"/>
          </a:xfrm>
          <a:prstGeom prst="rect">
            <a:avLst/>
          </a:prstGeom>
        </p:spPr>
        <p:txBody>
          <a:bodyPr anchor="b"/>
          <a:lstStyle>
            <a:lvl1pPr marL="214313" indent="-214313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7654" y="1676400"/>
            <a:ext cx="4343400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90600"/>
            <a:ext cx="4370996" cy="639762"/>
          </a:xfrm>
          <a:prstGeom prst="rect">
            <a:avLst/>
          </a:prstGeom>
        </p:spPr>
        <p:txBody>
          <a:bodyPr anchor="b"/>
          <a:lstStyle>
            <a:lvl1pPr marL="204788" indent="-204788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346575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769637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80094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3422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54" y="990600"/>
            <a:ext cx="8915400" cy="525780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835708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81500" cy="5334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1554" y="990600"/>
            <a:ext cx="4381500" cy="5334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49033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4361471" cy="639762"/>
          </a:xfrm>
          <a:prstGeom prst="rect">
            <a:avLst/>
          </a:prstGeom>
        </p:spPr>
        <p:txBody>
          <a:bodyPr anchor="b"/>
          <a:lstStyle>
            <a:lvl1pPr marL="214313" indent="-214313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67654" y="1676400"/>
            <a:ext cx="4343400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90600"/>
            <a:ext cx="4370996" cy="639762"/>
          </a:xfrm>
          <a:prstGeom prst="rect">
            <a:avLst/>
          </a:prstGeom>
        </p:spPr>
        <p:txBody>
          <a:bodyPr anchor="b"/>
          <a:lstStyle>
            <a:lvl1pPr marL="204788" indent="-204788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346575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898029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 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43400" cy="2600865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854" y="990600"/>
            <a:ext cx="4267200" cy="259080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67654" y="3733800"/>
            <a:ext cx="4343400" cy="2743200"/>
          </a:xfrm>
        </p:spPr>
        <p:txBody>
          <a:bodyPr/>
          <a:lstStyle>
            <a:lvl1pPr>
              <a:defRPr sz="1400"/>
            </a:lvl1pPr>
            <a:lvl2pPr>
              <a:buClr>
                <a:schemeClr val="accent5"/>
              </a:buCl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715854" y="3733800"/>
            <a:ext cx="4267200" cy="27432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584166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751027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7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3542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04800" y="990600"/>
            <a:ext cx="4114800" cy="5486400"/>
          </a:xfrm>
        </p:spPr>
        <p:txBody>
          <a:bodyPr/>
          <a:lstStyle>
            <a:lvl1pPr marL="0" indent="0">
              <a:buNone/>
              <a:defRPr sz="1200">
                <a:latin typeface="Arial Narrow" panose="020B0606020202030204" pitchFamily="34" charset="0"/>
              </a:defRPr>
            </a:lvl1pPr>
            <a:lvl2pPr marL="153988" indent="-153988">
              <a:defRPr sz="1200">
                <a:latin typeface="Arial Narrow" panose="020B0606020202030204" pitchFamily="34" charset="0"/>
              </a:defRPr>
            </a:lvl2pPr>
            <a:lvl3pPr marL="325438" indent="-171450">
              <a:defRPr sz="1200">
                <a:latin typeface="Arial Narrow" panose="020B0606020202030204" pitchFamily="34" charset="0"/>
              </a:defRPr>
            </a:lvl3pPr>
            <a:lvl4pPr marL="461963" indent="-153988">
              <a:defRPr sz="1200">
                <a:latin typeface="Arial Narrow" panose="020B0606020202030204" pitchFamily="34" charset="0"/>
              </a:defRPr>
            </a:lvl4pPr>
            <a:lvl5pPr marL="581025" indent="-119063">
              <a:defRPr sz="12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724400" y="990600"/>
            <a:ext cx="4114800" cy="4495800"/>
          </a:xfrm>
        </p:spPr>
        <p:txBody>
          <a:bodyPr/>
          <a:lstStyle>
            <a:lvl1pPr marL="0" indent="0">
              <a:buNone/>
              <a:defRPr sz="1200">
                <a:latin typeface="Arial Narrow" panose="020B0606020202030204" pitchFamily="34" charset="0"/>
              </a:defRPr>
            </a:lvl1pPr>
            <a:lvl2pPr marL="161925" indent="-161925">
              <a:defRPr sz="1200">
                <a:latin typeface="Arial Narrow" panose="020B0606020202030204" pitchFamily="34" charset="0"/>
              </a:defRPr>
            </a:lvl2pPr>
            <a:lvl3pPr marL="307975" indent="-146050">
              <a:defRPr sz="1200">
                <a:latin typeface="Arial Narrow" panose="020B0606020202030204" pitchFamily="34" charset="0"/>
              </a:defRPr>
            </a:lvl3pPr>
            <a:lvl4pPr marL="427038" indent="-136525">
              <a:defRPr sz="1200">
                <a:latin typeface="Arial Narrow" panose="020B0606020202030204" pitchFamily="34" charset="0"/>
              </a:defRPr>
            </a:lvl4pPr>
            <a:lvl5pPr marL="530225" indent="-103188">
              <a:defRPr sz="12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724400" y="5562600"/>
            <a:ext cx="4114800" cy="914400"/>
          </a:xfrm>
        </p:spPr>
        <p:txBody>
          <a:bodyPr/>
          <a:lstStyle>
            <a:lvl1pPr marL="0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1pPr>
            <a:lvl2pPr marL="211138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2pPr>
            <a:lvl3pPr marL="396875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3pPr>
            <a:lvl4pPr marL="595313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4pPr>
            <a:lvl5pPr marL="793750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2246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BAEA2-E966-462E-8FFF-411677757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1698A8-6A76-4F2C-BF81-3487095F7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F78DB-39D7-4194-A022-FC3851077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4137F-3524-4C89-8B82-45CC525ACAA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A9019-7537-4177-9AF6-35315A9E4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EEE5F-FAF0-4AD7-9562-71BB9AA9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1513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BC4F3-706B-40A0-9127-DCCEC01F9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42DAE-8398-4D0C-ADBD-C632F59EA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48A3E-D873-4436-B932-BE2AE3508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5A5BD-6E79-4E70-8BB3-99FB28044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6189A-452D-4DCC-A438-6EABC275FE8A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D69E47-5482-4643-8379-34111BB7D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91F475-6929-4EBC-8286-3ECC6775D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9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283C3-36CC-4C04-9148-CC23ED86E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81BE7-6240-41A7-94BF-93789FB69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49A6-B1A4-4D20-8CA4-6676A4437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FDBF1D-6D67-4E7D-9280-289B51422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8C5D54-9082-4BC1-B8CA-9F51E3DE9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155219-3CD9-48B7-BD29-CFD58028E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4D73A-8D99-43FE-84D9-7B3B025A271D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05C308-E1A2-4FF0-A3C5-6725DDE1A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22F8A6-178E-4E96-8144-806892B3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09A4A-F912-4B43-88EE-D5ED38E90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5ECCD8-0007-4713-844A-26A116A95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5EF-0B75-4C61-9716-C92FC7CAF4E7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AA29A5-B80D-4D54-8331-4DECAC61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32DDE-417B-4BAA-B078-273F0B5DC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81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94FDE7-3FCF-445E-9D80-0BFA8985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CC77-2EAC-4783-A3D6-6C434E39319D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638F6-C4C6-4B56-A37A-FC978A46D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84BA99-CF87-4391-903D-53B54F9C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078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830A8-A35B-41AE-A8B0-A6ED3548B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02798-8E3A-4279-AAB5-8A70CA8D4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55C3BD-FEE5-4D32-9166-E9E92606C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3243E-4BAC-4C06-822B-38433CA37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919DD-D7C3-4B3C-B3FF-AF07A263B641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221F8E-EDEB-4B6F-8768-18C0421A7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E9DF3-0856-409E-9B88-4E26D875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77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3CAFD-6E4E-4E59-8C42-768C0A6A0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608C4-D4FD-4335-A031-336012646A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78B1D-AFF7-46FA-997E-04E052382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1EF5C-CCBA-4639-BAEB-50105F5C7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7147-4177-44C6-B181-F97EA4FB148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EC198-71C1-4683-82AE-F6841620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BE329-F7DB-4750-A9F4-7C840EC3E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638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32DAB4-40ED-48EE-9D4A-95C95C53F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4C448-8E1D-4052-B69A-99ACC397C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FE59A-3606-45F7-95C1-17C2F9E826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67147-4177-44C6-B181-F97EA4FB1482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C7B3A-8842-4C62-8837-6BF7D10BD0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D6862-3E2B-42B1-80FA-9526D16A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16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0" r:id="rId1"/>
    <p:sldLayoutId id="2147484321" r:id="rId2"/>
    <p:sldLayoutId id="2147484322" r:id="rId3"/>
    <p:sldLayoutId id="2147484323" r:id="rId4"/>
    <p:sldLayoutId id="2147484324" r:id="rId5"/>
    <p:sldLayoutId id="2147484325" r:id="rId6"/>
    <p:sldLayoutId id="2147484326" r:id="rId7"/>
    <p:sldLayoutId id="2147484327" r:id="rId8"/>
    <p:sldLayoutId id="2147484328" r:id="rId9"/>
    <p:sldLayoutId id="2147484329" r:id="rId10"/>
    <p:sldLayoutId id="2147484330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654" y="990600"/>
            <a:ext cx="8915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5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4" r:id="rId1"/>
    <p:sldLayoutId id="2147484345" r:id="rId2"/>
    <p:sldLayoutId id="2147484346" r:id="rId3"/>
    <p:sldLayoutId id="2147484347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54" r:id="rId11"/>
    <p:sldLayoutId id="2147484355" r:id="rId12"/>
    <p:sldLayoutId id="2147484356" r:id="rId13"/>
    <p:sldLayoutId id="2147484357" r:id="rId14"/>
    <p:sldLayoutId id="2147484358" r:id="rId15"/>
    <p:sldLayoutId id="2147484359" r:id="rId16"/>
    <p:sldLayoutId id="2147484360" r:id="rId17"/>
    <p:sldLayoutId id="2147484361" r:id="rId18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9pPr>
    </p:titleStyle>
    <p:bodyStyle>
      <a:lvl1pPr marL="209550" indent="-209550" algn="l" rtl="0" eaLnBrk="1" fontAlgn="base" hangingPunct="1">
        <a:lnSpc>
          <a:spcPct val="90000"/>
        </a:lnSpc>
        <a:spcBef>
          <a:spcPct val="65000"/>
        </a:spcBef>
        <a:spcAft>
          <a:spcPct val="0"/>
        </a:spcAft>
        <a:buClr>
          <a:schemeClr val="accent5"/>
        </a:buClr>
        <a:buFont typeface="Wingdings" pitchFamily="34" charset="2"/>
        <a:buChar char="Ø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95288" indent="-1841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accent5"/>
        </a:buClr>
        <a:buFont typeface="Symbol" pitchFamily="82" charset="2"/>
        <a:buChar char="·"/>
        <a:defRPr sz="1600">
          <a:solidFill>
            <a:schemeClr val="tx1"/>
          </a:solidFill>
          <a:latin typeface="+mn-lt"/>
        </a:defRPr>
      </a:lvl2pPr>
      <a:lvl3pPr marL="593725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accent5"/>
        </a:buClr>
        <a:buChar char="–"/>
        <a:defRPr sz="1600">
          <a:solidFill>
            <a:schemeClr val="tx1"/>
          </a:solidFill>
          <a:latin typeface="+mn-lt"/>
        </a:defRPr>
      </a:lvl3pPr>
      <a:lvl4pPr marL="792163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accent5"/>
        </a:buClr>
        <a:buChar char="»"/>
        <a:defRPr sz="1600">
          <a:solidFill>
            <a:schemeClr val="tx1"/>
          </a:solidFill>
          <a:latin typeface="+mn-lt"/>
        </a:defRPr>
      </a:lvl4pPr>
      <a:lvl5pPr marL="9779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accent5"/>
        </a:buClr>
        <a:buChar char="›"/>
        <a:defRPr sz="1600">
          <a:solidFill>
            <a:schemeClr val="tx1"/>
          </a:solidFill>
          <a:latin typeface="+mn-lt"/>
        </a:defRPr>
      </a:lvl5pPr>
      <a:lvl6pPr marL="14351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6pPr>
      <a:lvl7pPr marL="18923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7pPr>
      <a:lvl8pPr marL="23495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8pPr>
      <a:lvl9pPr marL="28067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72955" y="1122302"/>
            <a:ext cx="5370815" cy="5735697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325"/>
          <a:stretch/>
        </p:blipFill>
        <p:spPr>
          <a:xfrm flipH="1">
            <a:off x="0" y="1122301"/>
            <a:ext cx="9144000" cy="57505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801" y="4058125"/>
            <a:ext cx="3604497" cy="972836"/>
          </a:xfrm>
        </p:spPr>
        <p:txBody>
          <a:bodyPr anchor="t">
            <a:normAutofit/>
          </a:bodyPr>
          <a:lstStyle/>
          <a:p>
            <a:pPr algn="l"/>
            <a:r>
              <a:rPr lang="en-US" sz="3100">
                <a:solidFill>
                  <a:srgbClr val="000000"/>
                </a:solidFill>
                <a:latin typeface="Franklin Gothic Medium" panose="020B0603020102020204" pitchFamily="34" charset="0"/>
              </a:rPr>
              <a:t>Board of Directors Meeting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07030" y="3429000"/>
            <a:ext cx="3604268" cy="629123"/>
          </a:xfrm>
        </p:spPr>
        <p:txBody>
          <a:bodyPr anchor="b">
            <a:norm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January 4, 2020</a:t>
            </a:r>
          </a:p>
        </p:txBody>
      </p:sp>
      <p:sp>
        <p:nvSpPr>
          <p:cNvPr id="15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441" y="1608355"/>
            <a:ext cx="4570559" cy="5249645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8" name="Graphic 7" descr="Meeting">
            <a:extLst>
              <a:ext uri="{FF2B5EF4-FFF2-40B4-BE49-F238E27FC236}">
                <a16:creationId xmlns:a16="http://schemas.microsoft.com/office/drawing/2014/main" id="{80607E5A-D77F-43FC-8C0E-97F0202CBC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4681" y="2708150"/>
            <a:ext cx="3463967" cy="346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62D851E-C3B4-4DFF-A010-4F427A0C4C0E}"/>
              </a:ext>
            </a:extLst>
          </p:cNvPr>
          <p:cNvSpPr txBox="1"/>
          <p:nvPr/>
        </p:nvSpPr>
        <p:spPr>
          <a:xfrm>
            <a:off x="182880" y="357040"/>
            <a:ext cx="8778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FY 2020-2021 Proposed Budget Overview</a:t>
            </a:r>
          </a:p>
          <a:p>
            <a:pPr algn="ctr"/>
            <a:r>
              <a:rPr lang="en-US" sz="2800" b="1" dirty="0">
                <a:latin typeface="Century Gothic" panose="020B0502020202020204" pitchFamily="34" charset="0"/>
              </a:rPr>
              <a:t>(Continued)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B05C4D-67A9-4C5D-B9FB-F875ADF9D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349830"/>
            <a:ext cx="8412480" cy="53339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u="sng" dirty="0"/>
              <a:t>Key Dates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*Feb. 5</a:t>
            </a:r>
            <a:r>
              <a:rPr lang="en-US" baseline="30000" dirty="0"/>
              <a:t>th</a:t>
            </a:r>
            <a:r>
              <a:rPr lang="en-US" dirty="0"/>
              <a:t> – Board conducts hearing on recommended budget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Feb. 11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/>
              <a:t>– Treasurer &amp; GM </a:t>
            </a:r>
            <a:r>
              <a:rPr lang="en-US" dirty="0"/>
              <a:t>provide Board with any final recommendations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Feb. 7</a:t>
            </a:r>
            <a:r>
              <a:rPr lang="en-US" baseline="30000" dirty="0"/>
              <a:t>th</a:t>
            </a:r>
            <a:r>
              <a:rPr lang="en-US" dirty="0"/>
              <a:t> – 14</a:t>
            </a:r>
            <a:r>
              <a:rPr lang="en-US" baseline="30000" dirty="0"/>
              <a:t>th</a:t>
            </a:r>
            <a:r>
              <a:rPr lang="en-US" dirty="0"/>
              <a:t> – Board provides GM with any motions to amend. GM will calculate any assessment impact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*Feb. 18</a:t>
            </a:r>
            <a:r>
              <a:rPr lang="en-US" baseline="30000" dirty="0"/>
              <a:t>th</a:t>
            </a:r>
            <a:r>
              <a:rPr lang="en-US" dirty="0"/>
              <a:t> – Board hears final comments on the budget; Board considers any motions to amend and votes to adopt final budget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* Denotes meetings for member comment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27512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7E26A3D-C445-4B48-B739-33F280951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869415"/>
              </p:ext>
            </p:extLst>
          </p:nvPr>
        </p:nvGraphicFramePr>
        <p:xfrm>
          <a:off x="533400" y="664936"/>
          <a:ext cx="8077200" cy="5985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6274">
                  <a:extLst>
                    <a:ext uri="{9D8B030D-6E8A-4147-A177-3AD203B41FA5}">
                      <a16:colId xmlns:a16="http://schemas.microsoft.com/office/drawing/2014/main" val="420754486"/>
                    </a:ext>
                  </a:extLst>
                </a:gridCol>
                <a:gridCol w="1700463">
                  <a:extLst>
                    <a:ext uri="{9D8B030D-6E8A-4147-A177-3AD203B41FA5}">
                      <a16:colId xmlns:a16="http://schemas.microsoft.com/office/drawing/2014/main" val="3002817107"/>
                    </a:ext>
                  </a:extLst>
                </a:gridCol>
                <a:gridCol w="1700463">
                  <a:extLst>
                    <a:ext uri="{9D8B030D-6E8A-4147-A177-3AD203B41FA5}">
                      <a16:colId xmlns:a16="http://schemas.microsoft.com/office/drawing/2014/main" val="1655531494"/>
                    </a:ext>
                  </a:extLst>
                </a:gridCol>
              </a:tblGrid>
              <a:tr h="437968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Reconciliation: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44477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Budget 2019-2020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$986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60552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Amenities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(26)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996358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Departments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(23)</a:t>
                      </a:r>
                    </a:p>
                  </a:txBody>
                  <a:tcPr anchor="ctr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3371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Salary Adjustments</a:t>
                      </a:r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u="none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u="none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331539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Market Adj.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9287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Mandated Adj.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099886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COLA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276349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Merit Pool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33139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        SUBTOTAL     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06371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Depreciation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6089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Medical Inflation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324708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Bulkheads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32897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Operating Deficit Recovery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(30)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36086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Proposed Budget 2020-2021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$978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0908963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3373"/>
            <a:ext cx="91440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00" b="1" dirty="0">
                <a:latin typeface="Century Gothic" panose="020B0502020202020204" pitchFamily="34" charset="0"/>
              </a:rPr>
              <a:t>FY 2020-2021 Proposed Budget Overview</a:t>
            </a:r>
            <a:br>
              <a:rPr lang="en-US" sz="2700" dirty="0">
                <a:latin typeface="Franklin Gothic Medium" panose="020B0603020102020204" pitchFamily="34" charset="0"/>
              </a:rPr>
            </a:br>
            <a:endParaRPr lang="en-US" sz="2700" dirty="0">
              <a:latin typeface="Franklin Gothic Medium" panose="020B06030201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F30552-D158-48E0-AFB6-1C3155C60EC0}"/>
              </a:ext>
            </a:extLst>
          </p:cNvPr>
          <p:cNvCxnSpPr/>
          <p:nvPr/>
        </p:nvCxnSpPr>
        <p:spPr>
          <a:xfrm>
            <a:off x="7276010" y="6644627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6C10394-6630-485E-80D6-A48BBB810253}"/>
              </a:ext>
            </a:extLst>
          </p:cNvPr>
          <p:cNvCxnSpPr/>
          <p:nvPr/>
        </p:nvCxnSpPr>
        <p:spPr>
          <a:xfrm>
            <a:off x="7276010" y="6230938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32CEDC8-D065-4FF7-B986-D4FCE8EB2C95}"/>
              </a:ext>
            </a:extLst>
          </p:cNvPr>
          <p:cNvCxnSpPr/>
          <p:nvPr/>
        </p:nvCxnSpPr>
        <p:spPr>
          <a:xfrm>
            <a:off x="7210696" y="4624207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532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9FBA41C-B4C7-4D78-9C37-7509960C3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185410"/>
              </p:ext>
            </p:extLst>
          </p:nvPr>
        </p:nvGraphicFramePr>
        <p:xfrm>
          <a:off x="45720" y="182879"/>
          <a:ext cx="9052560" cy="59757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8705">
                  <a:extLst>
                    <a:ext uri="{9D8B030D-6E8A-4147-A177-3AD203B41FA5}">
                      <a16:colId xmlns:a16="http://schemas.microsoft.com/office/drawing/2014/main" val="3058706589"/>
                    </a:ext>
                  </a:extLst>
                </a:gridCol>
                <a:gridCol w="1165347">
                  <a:extLst>
                    <a:ext uri="{9D8B030D-6E8A-4147-A177-3AD203B41FA5}">
                      <a16:colId xmlns:a16="http://schemas.microsoft.com/office/drawing/2014/main" val="2031557279"/>
                    </a:ext>
                  </a:extLst>
                </a:gridCol>
                <a:gridCol w="2043581">
                  <a:extLst>
                    <a:ext uri="{9D8B030D-6E8A-4147-A177-3AD203B41FA5}">
                      <a16:colId xmlns:a16="http://schemas.microsoft.com/office/drawing/2014/main" val="1162642404"/>
                    </a:ext>
                  </a:extLst>
                </a:gridCol>
                <a:gridCol w="1739580">
                  <a:extLst>
                    <a:ext uri="{9D8B030D-6E8A-4147-A177-3AD203B41FA5}">
                      <a16:colId xmlns:a16="http://schemas.microsoft.com/office/drawing/2014/main" val="3759391103"/>
                    </a:ext>
                  </a:extLst>
                </a:gridCol>
                <a:gridCol w="1165347">
                  <a:extLst>
                    <a:ext uri="{9D8B030D-6E8A-4147-A177-3AD203B41FA5}">
                      <a16:colId xmlns:a16="http://schemas.microsoft.com/office/drawing/2014/main" val="2451991677"/>
                    </a:ext>
                  </a:extLst>
                </a:gridCol>
              </a:tblGrid>
              <a:tr h="61130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RESERVES</a:t>
                      </a:r>
                      <a:endParaRPr lang="en-US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64543"/>
                  </a:ext>
                </a:extLst>
              </a:tr>
              <a:tr h="35783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FISCAL YEAR 2020-21</a:t>
                      </a:r>
                      <a:endParaRPr lang="en-US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546341"/>
                  </a:ext>
                </a:extLst>
              </a:tr>
              <a:tr h="3727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592103"/>
                  </a:ext>
                </a:extLst>
              </a:tr>
              <a:tr h="248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TYPE</a:t>
                      </a:r>
                      <a:endParaRPr lang="en-US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EST BALANCE 5/1/20</a:t>
                      </a:r>
                      <a:endParaRPr lang="en-US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>
                          <a:effectLst/>
                        </a:rPr>
                        <a:t>CONTRIBUTIONS + INTEREST + CASINO FUNDS TRANSFERS</a:t>
                      </a:r>
                      <a:endParaRPr lang="en-US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EXPENDITURES</a:t>
                      </a:r>
                      <a:endParaRPr lang="en-US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BALANCE 4/30/21</a:t>
                      </a:r>
                      <a:endParaRPr lang="en-US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696139"/>
                  </a:ext>
                </a:extLst>
              </a:tr>
              <a:tr h="31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911395"/>
                  </a:ext>
                </a:extLst>
              </a:tr>
              <a:tr h="31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REPLACEMENT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2,776,800 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1,968,410 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(688,406)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4,056,804 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132733"/>
                  </a:ext>
                </a:extLst>
              </a:tr>
              <a:tr h="31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BULKHEADS/WATERWAYS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1,126,227 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917,193 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(1,405,000)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638,420 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51952"/>
                  </a:ext>
                </a:extLst>
              </a:tr>
              <a:tr h="31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ROADS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568,961 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335,000 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(936,145)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(32,184)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84894"/>
                  </a:ext>
                </a:extLst>
              </a:tr>
              <a:tr h="31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NEW CAPITAL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0 </a:t>
                      </a:r>
                      <a:endParaRPr lang="en-US" sz="20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57,000 </a:t>
                      </a:r>
                      <a:endParaRPr lang="en-US" sz="20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(57,000)</a:t>
                      </a:r>
                      <a:endParaRPr lang="en-US" sz="20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0 </a:t>
                      </a:r>
                      <a:endParaRPr lang="en-US" sz="2000" b="0" i="0" u="sng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770542"/>
                  </a:ext>
                </a:extLst>
              </a:tr>
              <a:tr h="31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944383"/>
                  </a:ext>
                </a:extLst>
              </a:tr>
              <a:tr h="31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TOTALS</a:t>
                      </a:r>
                      <a:endParaRPr lang="en-US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4,471,988 </a:t>
                      </a:r>
                      <a:endParaRPr lang="en-US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3,277,603 </a:t>
                      </a:r>
                      <a:endParaRPr lang="en-US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(3,086,551)</a:t>
                      </a:r>
                      <a:endParaRPr lang="en-US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4,663,040 </a:t>
                      </a:r>
                      <a:endParaRPr lang="en-US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102377"/>
                  </a:ext>
                </a:extLst>
              </a:tr>
              <a:tr h="31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853540"/>
                  </a:ext>
                </a:extLst>
              </a:tr>
              <a:tr h="34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777252"/>
                  </a:ext>
                </a:extLst>
              </a:tr>
              <a:tr h="5069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286867"/>
                  </a:ext>
                </a:extLst>
              </a:tr>
              <a:tr h="3280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38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014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7E26A3D-C445-4B48-B739-33F280951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844451"/>
              </p:ext>
            </p:extLst>
          </p:nvPr>
        </p:nvGraphicFramePr>
        <p:xfrm>
          <a:off x="91440" y="2327002"/>
          <a:ext cx="8961120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349">
                  <a:extLst>
                    <a:ext uri="{9D8B030D-6E8A-4147-A177-3AD203B41FA5}">
                      <a16:colId xmlns:a16="http://schemas.microsoft.com/office/drawing/2014/main" val="420754486"/>
                    </a:ext>
                  </a:extLst>
                </a:gridCol>
                <a:gridCol w="1367245">
                  <a:extLst>
                    <a:ext uri="{9D8B030D-6E8A-4147-A177-3AD203B41FA5}">
                      <a16:colId xmlns:a16="http://schemas.microsoft.com/office/drawing/2014/main" val="3002817107"/>
                    </a:ext>
                  </a:extLst>
                </a:gridCol>
                <a:gridCol w="1419497">
                  <a:extLst>
                    <a:ext uri="{9D8B030D-6E8A-4147-A177-3AD203B41FA5}">
                      <a16:colId xmlns:a16="http://schemas.microsoft.com/office/drawing/2014/main" val="3766651627"/>
                    </a:ext>
                  </a:extLst>
                </a:gridCol>
                <a:gridCol w="269966">
                  <a:extLst>
                    <a:ext uri="{9D8B030D-6E8A-4147-A177-3AD203B41FA5}">
                      <a16:colId xmlns:a16="http://schemas.microsoft.com/office/drawing/2014/main" val="3177374428"/>
                    </a:ext>
                  </a:extLst>
                </a:gridCol>
                <a:gridCol w="714103">
                  <a:extLst>
                    <a:ext uri="{9D8B030D-6E8A-4147-A177-3AD203B41FA5}">
                      <a16:colId xmlns:a16="http://schemas.microsoft.com/office/drawing/2014/main" val="376150761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6472086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November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444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Prior</a:t>
                      </a:r>
                    </a:p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Year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Current Year</a:t>
                      </a: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Increase/ (Decrease)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6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Revenues over Budget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$53,375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($31,988)</a:t>
                      </a: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($85,363)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9963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Expenses (over)/under Budget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(31,741)</a:t>
                      </a:r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67,970</a:t>
                      </a:r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99,711</a:t>
                      </a:r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337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New Capital over Budget</a:t>
                      </a:r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315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Net Operating Favorable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$21,634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$35,982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$14,348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928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998862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19849"/>
            <a:ext cx="749808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Century Gothic" panose="020B0502020202020204" pitchFamily="34" charset="0"/>
              </a:rPr>
              <a:t>Financial Change for the</a:t>
            </a:r>
            <a:br>
              <a:rPr lang="en-US" sz="4400" b="1" dirty="0">
                <a:latin typeface="Century Gothic" panose="020B0502020202020204" pitchFamily="34" charset="0"/>
              </a:rPr>
            </a:br>
            <a:r>
              <a:rPr lang="en-US" sz="4400" b="1" dirty="0">
                <a:latin typeface="Century Gothic" panose="020B0502020202020204" pitchFamily="34" charset="0"/>
              </a:rPr>
              <a:t>Month of November 2019</a:t>
            </a:r>
            <a:br>
              <a:rPr lang="en-US" sz="4400" dirty="0">
                <a:latin typeface="Franklin Gothic Medium" panose="020B0603020102020204" pitchFamily="34" charset="0"/>
              </a:rPr>
            </a:br>
            <a:br>
              <a:rPr lang="en-US" sz="2700" dirty="0">
                <a:latin typeface="Franklin Gothic Medium" panose="020B0603020102020204" pitchFamily="34" charset="0"/>
              </a:rPr>
            </a:br>
            <a:endParaRPr lang="en-US" sz="2700" dirty="0">
              <a:latin typeface="Franklin Gothic Medium" panose="020B06030201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9ACF42-5BEB-4299-9631-72DD2224A00B}"/>
              </a:ext>
            </a:extLst>
          </p:cNvPr>
          <p:cNvCxnSpPr/>
          <p:nvPr/>
        </p:nvCxnSpPr>
        <p:spPr>
          <a:xfrm>
            <a:off x="4530638" y="5146758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F30552-D158-48E0-AFB6-1C3155C60EC0}"/>
              </a:ext>
            </a:extLst>
          </p:cNvPr>
          <p:cNvCxnSpPr/>
          <p:nvPr/>
        </p:nvCxnSpPr>
        <p:spPr>
          <a:xfrm>
            <a:off x="7548154" y="5155461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D13C71-C1F2-4B49-92BF-4C3FC2851D6D}"/>
              </a:ext>
            </a:extLst>
          </p:cNvPr>
          <p:cNvCxnSpPr/>
          <p:nvPr/>
        </p:nvCxnSpPr>
        <p:spPr>
          <a:xfrm>
            <a:off x="5941424" y="5155461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AC7DE7A-6832-4896-A777-05987429B90A}"/>
              </a:ext>
            </a:extLst>
          </p:cNvPr>
          <p:cNvCxnSpPr/>
          <p:nvPr/>
        </p:nvCxnSpPr>
        <p:spPr>
          <a:xfrm>
            <a:off x="4530638" y="4689554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6C10394-6630-485E-80D6-A48BBB810253}"/>
              </a:ext>
            </a:extLst>
          </p:cNvPr>
          <p:cNvCxnSpPr/>
          <p:nvPr/>
        </p:nvCxnSpPr>
        <p:spPr>
          <a:xfrm>
            <a:off x="7548154" y="4698230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AB4247-9201-4ABF-9FB2-37F4F7E85370}"/>
              </a:ext>
            </a:extLst>
          </p:cNvPr>
          <p:cNvCxnSpPr/>
          <p:nvPr/>
        </p:nvCxnSpPr>
        <p:spPr>
          <a:xfrm>
            <a:off x="5941422" y="4698263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45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2" y="189214"/>
            <a:ext cx="8042276" cy="164592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Financial Change Year to Date</a:t>
            </a:r>
            <a:br>
              <a:rPr lang="en-US" sz="3600" b="1" dirty="0">
                <a:latin typeface="Century Gothic" panose="020B0502020202020204" pitchFamily="34" charset="0"/>
              </a:rPr>
            </a:br>
            <a:r>
              <a:rPr lang="en-US" sz="3600" b="1" dirty="0">
                <a:latin typeface="Century Gothic" panose="020B0502020202020204" pitchFamily="34" charset="0"/>
              </a:rPr>
              <a:t>5/1/19 – 11/30/19</a:t>
            </a:r>
            <a:br>
              <a:rPr lang="en-US" sz="4400" b="1" dirty="0">
                <a:latin typeface="Century Gothic" panose="020B0502020202020204" pitchFamily="34" charset="0"/>
              </a:rPr>
            </a:br>
            <a:r>
              <a:rPr lang="en-US" sz="2700" b="1" dirty="0">
                <a:latin typeface="Century Gothic" panose="020B0502020202020204" pitchFamily="34" charset="0"/>
              </a:rPr>
              <a:t>(7 months)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9A541D08-5721-40CF-8EC1-43738C116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353691"/>
              </p:ext>
            </p:extLst>
          </p:nvPr>
        </p:nvGraphicFramePr>
        <p:xfrm>
          <a:off x="91440" y="2327002"/>
          <a:ext cx="8961120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7680">
                  <a:extLst>
                    <a:ext uri="{9D8B030D-6E8A-4147-A177-3AD203B41FA5}">
                      <a16:colId xmlns:a16="http://schemas.microsoft.com/office/drawing/2014/main" val="420754486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00281710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99085162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317737442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255943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YTD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080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Prior</a:t>
                      </a:r>
                    </a:p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Year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Current Year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Increase/ (Decrease)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6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Revenues over Budget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$347,041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$448,723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$101,682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9963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Expenses under/(over) Budget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(196,151)</a:t>
                      </a:r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138,634</a:t>
                      </a:r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334,785</a:t>
                      </a:r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337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New Capital over Budget</a:t>
                      </a:r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(11,113)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11,113 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315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Favorable to Budget Operating Profit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$139,777</a:t>
                      </a:r>
                    </a:p>
                  </a:txBody>
                  <a:tcPr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$587,357</a:t>
                      </a:r>
                    </a:p>
                  </a:txBody>
                  <a:tcPr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$447,580</a:t>
                      </a:r>
                    </a:p>
                  </a:txBody>
                  <a:tcPr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928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998862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38BC0F6-E3C3-4742-A647-0B2F858675C4}"/>
              </a:ext>
            </a:extLst>
          </p:cNvPr>
          <p:cNvCxnSpPr/>
          <p:nvPr/>
        </p:nvCxnSpPr>
        <p:spPr>
          <a:xfrm>
            <a:off x="4572000" y="5411377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317BA9-0F2C-4EF2-9BF5-CBDDD2DA7EF1}"/>
              </a:ext>
            </a:extLst>
          </p:cNvPr>
          <p:cNvCxnSpPr/>
          <p:nvPr/>
        </p:nvCxnSpPr>
        <p:spPr>
          <a:xfrm>
            <a:off x="7607194" y="5411377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3D7148-E16E-4F2C-A76D-F8D07693F33B}"/>
              </a:ext>
            </a:extLst>
          </p:cNvPr>
          <p:cNvCxnSpPr/>
          <p:nvPr/>
        </p:nvCxnSpPr>
        <p:spPr>
          <a:xfrm>
            <a:off x="6004694" y="5412721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135A40-5E9B-4E3F-ACD3-3A17795B94B7}"/>
              </a:ext>
            </a:extLst>
          </p:cNvPr>
          <p:cNvCxnSpPr/>
          <p:nvPr/>
        </p:nvCxnSpPr>
        <p:spPr>
          <a:xfrm>
            <a:off x="4572000" y="4670627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B4FC15-83AA-497D-84D3-DBBD694576F2}"/>
              </a:ext>
            </a:extLst>
          </p:cNvPr>
          <p:cNvCxnSpPr/>
          <p:nvPr/>
        </p:nvCxnSpPr>
        <p:spPr>
          <a:xfrm>
            <a:off x="7548151" y="4663402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147862-9B9D-4868-94C5-B22722F0EADA}"/>
              </a:ext>
            </a:extLst>
          </p:cNvPr>
          <p:cNvCxnSpPr/>
          <p:nvPr/>
        </p:nvCxnSpPr>
        <p:spPr>
          <a:xfrm>
            <a:off x="6004694" y="4670947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6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50A819-BF78-4F05-908A-98FA21C11019}"/>
              </a:ext>
            </a:extLst>
          </p:cNvPr>
          <p:cNvSpPr txBox="1"/>
          <p:nvPr/>
        </p:nvSpPr>
        <p:spPr>
          <a:xfrm>
            <a:off x="0" y="-3603"/>
            <a:ext cx="9144000" cy="10310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November 2019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YTD Budget Variations vs. Prior Year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(</a:t>
            </a:r>
            <a:r>
              <a:rPr lang="en-US" sz="1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5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 months)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7E7A185-A3E9-467C-B6CC-12C2AFA452EF}"/>
              </a:ext>
            </a:extLst>
          </p:cNvPr>
          <p:cNvCxnSpPr/>
          <p:nvPr/>
        </p:nvCxnSpPr>
        <p:spPr>
          <a:xfrm>
            <a:off x="7231268" y="6328174"/>
            <a:ext cx="91440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52ECCAE-E616-4281-B554-CA93AF4E4795}"/>
              </a:ext>
            </a:extLst>
          </p:cNvPr>
          <p:cNvGraphicFramePr>
            <a:graphicFrameLocks noGrp="1"/>
          </p:cNvGraphicFramePr>
          <p:nvPr/>
        </p:nvGraphicFramePr>
        <p:xfrm>
          <a:off x="91440" y="1349829"/>
          <a:ext cx="8961120" cy="5412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0">
                  <a:extLst>
                    <a:ext uri="{9D8B030D-6E8A-4147-A177-3AD203B41FA5}">
                      <a16:colId xmlns:a16="http://schemas.microsoft.com/office/drawing/2014/main" val="362226564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8853716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502993266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648827867"/>
                    </a:ext>
                  </a:extLst>
                </a:gridCol>
              </a:tblGrid>
              <a:tr h="840229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Nov. 2018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Nov. 2019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Increase/</a:t>
                      </a:r>
                    </a:p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(Decrease)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84855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u="sng" dirty="0">
                          <a:latin typeface="Century Gothic" panose="020B0502020202020204" pitchFamily="34" charset="0"/>
                        </a:rPr>
                        <a:t>Amenities</a:t>
                      </a:r>
                    </a:p>
                  </a:txBody>
                  <a:tcPr marL="45720" marR="4572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2232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Yacht Club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122.1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175.3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53.2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85608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Beach Parking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48.9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47.8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(1.1)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95627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Beach Club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14.4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31.0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16.6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90386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Marinas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25.4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44.8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19.4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96298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Golf Ops/Maintenance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17.7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(21.8)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(39.5)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3305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Tern’s Grill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2.7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20.6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17.9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08705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Racquet Sports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5.7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1.7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71212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Aquatics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sng" dirty="0">
                          <a:latin typeface="Century Gothic" panose="020B0502020202020204" pitchFamily="34" charset="0"/>
                        </a:rPr>
                        <a:t>(57.0)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sng" dirty="0">
                          <a:latin typeface="Century Gothic" panose="020B0502020202020204" pitchFamily="34" charset="0"/>
                        </a:rPr>
                        <a:t>(30.6)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sng" dirty="0">
                          <a:latin typeface="Century Gothic" panose="020B0502020202020204" pitchFamily="34" charset="0"/>
                        </a:rPr>
                        <a:t>26.4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8754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      Sub-Total Amenities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$178.2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$272.8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$94.6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965164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826AA79-EFA4-4FAD-B069-2AA3723CD355}"/>
              </a:ext>
            </a:extLst>
          </p:cNvPr>
          <p:cNvCxnSpPr/>
          <p:nvPr/>
        </p:nvCxnSpPr>
        <p:spPr>
          <a:xfrm>
            <a:off x="4304201" y="6670771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1DC18C9-F4F7-4F28-B9DA-C5A3B83A271B}"/>
              </a:ext>
            </a:extLst>
          </p:cNvPr>
          <p:cNvCxnSpPr/>
          <p:nvPr/>
        </p:nvCxnSpPr>
        <p:spPr>
          <a:xfrm>
            <a:off x="7426224" y="6679474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EB71113-E6FA-4A8D-B211-9DB44B676534}"/>
              </a:ext>
            </a:extLst>
          </p:cNvPr>
          <p:cNvCxnSpPr/>
          <p:nvPr/>
        </p:nvCxnSpPr>
        <p:spPr>
          <a:xfrm>
            <a:off x="5741117" y="6679474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14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52ECCAE-E616-4281-B554-CA93AF4E4795}"/>
              </a:ext>
            </a:extLst>
          </p:cNvPr>
          <p:cNvGraphicFramePr>
            <a:graphicFrameLocks noGrp="1"/>
          </p:cNvGraphicFramePr>
          <p:nvPr/>
        </p:nvGraphicFramePr>
        <p:xfrm>
          <a:off x="91440" y="1615440"/>
          <a:ext cx="896112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0">
                  <a:extLst>
                    <a:ext uri="{9D8B030D-6E8A-4147-A177-3AD203B41FA5}">
                      <a16:colId xmlns:a16="http://schemas.microsoft.com/office/drawing/2014/main" val="362226564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23485874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502993266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648827867"/>
                    </a:ext>
                  </a:extLst>
                </a:gridCol>
              </a:tblGrid>
              <a:tr h="301752">
                <a:tc>
                  <a:txBody>
                    <a:bodyPr/>
                    <a:lstStyle/>
                    <a:p>
                      <a:endParaRPr lang="en-US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Nov. 2018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Nov. 2019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Increase/</a:t>
                      </a:r>
                    </a:p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(Decrease)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848558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Sub-Total Amenities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$178.2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$272.8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94.6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875408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Recreation &amp; Parks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32.8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55.8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23.0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22778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Fire/EMS/Police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82.6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(8.4)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(91.0)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719363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PW/Gen. </a:t>
                      </a:r>
                      <a:r>
                        <a:rPr lang="en-US" sz="2400" dirty="0" err="1">
                          <a:latin typeface="Century Gothic" panose="020B0502020202020204" pitchFamily="34" charset="0"/>
                        </a:rPr>
                        <a:t>Maint</a:t>
                      </a:r>
                      <a:r>
                        <a:rPr lang="en-US" sz="2400" dirty="0">
                          <a:latin typeface="Century Gothic" panose="020B0502020202020204" pitchFamily="34" charset="0"/>
                        </a:rPr>
                        <a:t>./CPI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(46.7)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179.6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226.3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018379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Public Relations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1.4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(6.0)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(7.4)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042022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Gen. Admin./GM Office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(132.2)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45.1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177.3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042880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Finance/Membership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34.8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48.5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13.7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00000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entury Gothic" panose="020B0502020202020204" pitchFamily="34" charset="0"/>
                        </a:rPr>
                        <a:t>New Capital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sng" dirty="0">
                          <a:latin typeface="Century Gothic" panose="020B0502020202020204" pitchFamily="34" charset="0"/>
                        </a:rPr>
                        <a:t>(11.1)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sng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sng" dirty="0">
                          <a:latin typeface="Century Gothic" panose="020B0502020202020204" pitchFamily="34" charset="0"/>
                        </a:rPr>
                        <a:t>11.1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646071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endParaRPr lang="en-US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$139.8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$587.4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entury Gothic" panose="020B0502020202020204" pitchFamily="34" charset="0"/>
                        </a:rPr>
                        <a:t>$447.6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26048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550A819-BF78-4F05-908A-98FA21C11019}"/>
              </a:ext>
            </a:extLst>
          </p:cNvPr>
          <p:cNvSpPr txBox="1"/>
          <p:nvPr/>
        </p:nvSpPr>
        <p:spPr>
          <a:xfrm>
            <a:off x="0" y="-3603"/>
            <a:ext cx="9144000" cy="10310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November 2019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YTD Budget Variations vs. Prior Year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(</a:t>
            </a:r>
            <a:r>
              <a:rPr lang="en-US" sz="16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5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 months)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7E7A185-A3E9-467C-B6CC-12C2AFA452EF}"/>
              </a:ext>
            </a:extLst>
          </p:cNvPr>
          <p:cNvCxnSpPr/>
          <p:nvPr/>
        </p:nvCxnSpPr>
        <p:spPr>
          <a:xfrm>
            <a:off x="7623153" y="6480574"/>
            <a:ext cx="91440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65C8B1-9B04-4F8B-994A-C59DD5CC92D4}"/>
              </a:ext>
            </a:extLst>
          </p:cNvPr>
          <p:cNvCxnSpPr/>
          <p:nvPr/>
        </p:nvCxnSpPr>
        <p:spPr>
          <a:xfrm>
            <a:off x="5859668" y="6481971"/>
            <a:ext cx="91440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3E13FE-FEE2-448B-95B0-CE1B5E094402}"/>
              </a:ext>
            </a:extLst>
          </p:cNvPr>
          <p:cNvCxnSpPr/>
          <p:nvPr/>
        </p:nvCxnSpPr>
        <p:spPr>
          <a:xfrm>
            <a:off x="4366148" y="6480574"/>
            <a:ext cx="91440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84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5059971" y="1783959"/>
            <a:ext cx="3483937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Treasurer’s Report</a:t>
            </a:r>
            <a:br>
              <a:rPr lang="en-US" sz="4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Larry Perrone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629586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18115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617803-0051-4A79-B7E2-BA5BD7564C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36" y="1352852"/>
            <a:ext cx="3035882" cy="278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41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FF842A-92F4-4637-B96B-ABE0E1852D76}"/>
              </a:ext>
            </a:extLst>
          </p:cNvPr>
          <p:cNvSpPr txBox="1"/>
          <p:nvPr/>
        </p:nvSpPr>
        <p:spPr>
          <a:xfrm>
            <a:off x="481315" y="1687286"/>
            <a:ext cx="2452097" cy="39780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Financial Oversight</a:t>
            </a:r>
            <a:endParaRPr kumimoji="0" lang="en-US" sz="38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BE746AE0-C5DF-488D-8F01-4C1A5314E861}"/>
              </a:ext>
            </a:extLst>
          </p:cNvPr>
          <p:cNvGraphicFramePr/>
          <p:nvPr/>
        </p:nvGraphicFramePr>
        <p:xfrm>
          <a:off x="4131615" y="965200"/>
          <a:ext cx="4296258" cy="4902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718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FF842A-92F4-4637-B96B-ABE0E1852D76}"/>
              </a:ext>
            </a:extLst>
          </p:cNvPr>
          <p:cNvSpPr txBox="1"/>
          <p:nvPr/>
        </p:nvSpPr>
        <p:spPr>
          <a:xfrm>
            <a:off x="607500" y="447188"/>
            <a:ext cx="7928998" cy="970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Cash &amp; Short-Term Investments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Activity for Month of November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13439" y="2422434"/>
            <a:ext cx="4715611" cy="4297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marR="0" lvl="0" indent="-3492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Overall Laddered Investment Rate of Return for November Approx. 2.4%</a:t>
            </a:r>
          </a:p>
          <a:p>
            <a:pPr marL="349250" marR="0" lvl="0" indent="-3492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 November 30, 2019, the Association had approx. $13.1 million in cash</a:t>
            </a:r>
          </a:p>
          <a:p>
            <a:pPr marL="685800" marR="0" lvl="1" indent="-3365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Approx. $7.3 million invested in CDAR’s fully FDIC insured</a:t>
            </a:r>
          </a:p>
          <a:p>
            <a:pPr marL="685800" marR="0" lvl="1" indent="-3365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Approx. $5.8 million in Money Market (earning 2%) and other operating accounts fully insured</a:t>
            </a:r>
          </a:p>
        </p:txBody>
      </p:sp>
      <p:pic>
        <p:nvPicPr>
          <p:cNvPr id="8" name="Graphic 7" descr="Dollar">
            <a:extLst>
              <a:ext uri="{FF2B5EF4-FFF2-40B4-BE49-F238E27FC236}">
                <a16:creationId xmlns:a16="http://schemas.microsoft.com/office/drawing/2014/main" id="{4FEA77A1-BF0C-4E09-BE54-FF8A202F6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14222" y="2422434"/>
            <a:ext cx="3716338" cy="3716338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63647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501" y="640080"/>
            <a:ext cx="8186439" cy="5263134"/>
          </a:xfrm>
          <a:prstGeom prst="rect">
            <a:avLst/>
          </a:prstGeom>
          <a:noFill/>
          <a:ln w="31750" cap="sq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140" y="802767"/>
            <a:ext cx="7938874" cy="4937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840468" y="1122807"/>
            <a:ext cx="7465832" cy="4297680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5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Approval of Agenda</a:t>
            </a:r>
          </a:p>
        </p:txBody>
      </p:sp>
    </p:spTree>
    <p:extLst>
      <p:ext uri="{BB962C8B-B14F-4D97-AF65-F5344CB8AC3E}">
        <p14:creationId xmlns:p14="http://schemas.microsoft.com/office/powerpoint/2010/main" val="478088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04C8E-759C-4538-9575-26595E55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840" y="596017"/>
            <a:ext cx="7132320" cy="58922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Franklin Gothic Medium" panose="020B0603020102020204" pitchFamily="34" charset="0"/>
              </a:rPr>
              <a:t>Reserves November 2019 ($Millions)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339740-C4C2-4E66-9638-BF57A372FE54}"/>
              </a:ext>
            </a:extLst>
          </p:cNvPr>
          <p:cNvGraphicFramePr>
            <a:graphicFrameLocks noGrp="1"/>
          </p:cNvGraphicFramePr>
          <p:nvPr/>
        </p:nvGraphicFramePr>
        <p:xfrm>
          <a:off x="274320" y="2585358"/>
          <a:ext cx="859536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4719">
                  <a:extLst>
                    <a:ext uri="{9D8B030D-6E8A-4147-A177-3AD203B41FA5}">
                      <a16:colId xmlns:a16="http://schemas.microsoft.com/office/drawing/2014/main" val="1394482498"/>
                    </a:ext>
                  </a:extLst>
                </a:gridCol>
                <a:gridCol w="1864203">
                  <a:extLst>
                    <a:ext uri="{9D8B030D-6E8A-4147-A177-3AD203B41FA5}">
                      <a16:colId xmlns:a16="http://schemas.microsoft.com/office/drawing/2014/main" val="3016120161"/>
                    </a:ext>
                  </a:extLst>
                </a:gridCol>
                <a:gridCol w="1569857">
                  <a:extLst>
                    <a:ext uri="{9D8B030D-6E8A-4147-A177-3AD203B41FA5}">
                      <a16:colId xmlns:a16="http://schemas.microsoft.com/office/drawing/2014/main" val="3864248913"/>
                    </a:ext>
                  </a:extLst>
                </a:gridCol>
                <a:gridCol w="1009192">
                  <a:extLst>
                    <a:ext uri="{9D8B030D-6E8A-4147-A177-3AD203B41FA5}">
                      <a16:colId xmlns:a16="http://schemas.microsoft.com/office/drawing/2014/main" val="963910479"/>
                    </a:ext>
                  </a:extLst>
                </a:gridCol>
                <a:gridCol w="1177389">
                  <a:extLst>
                    <a:ext uri="{9D8B030D-6E8A-4147-A177-3AD203B41FA5}">
                      <a16:colId xmlns:a16="http://schemas.microsoft.com/office/drawing/2014/main" val="2085935011"/>
                    </a:ext>
                  </a:extLst>
                </a:gridCol>
              </a:tblGrid>
              <a:tr h="543990">
                <a:tc>
                  <a:txBody>
                    <a:bodyPr/>
                    <a:lstStyle/>
                    <a:p>
                      <a:endParaRPr lang="en-US" dirty="0">
                        <a:latin typeface="Franklin Gothic Medium" panose="020B060302010202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Replacement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Bulkheads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Roads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Total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190847527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4/30/19 Balance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$5.2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$2.5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$1.1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$8.8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939790926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Assessments/Interest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2.0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0.7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2.7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823467776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Casino Funds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0.3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0.3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199560772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Transfer (Spend)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(1.2)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(0.7)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(0.5)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(2.4)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918661611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11/30/19 Balance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$6.0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$2.5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$0.9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$9.4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901422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6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04C8E-759C-4538-9575-26595E55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25" y="651752"/>
            <a:ext cx="8408193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2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Reserves 4/30/20 Forecasted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339740-C4C2-4E66-9638-BF57A372FE54}"/>
              </a:ext>
            </a:extLst>
          </p:cNvPr>
          <p:cNvGraphicFramePr>
            <a:graphicFrameLocks noGrp="1"/>
          </p:cNvGraphicFramePr>
          <p:nvPr/>
        </p:nvGraphicFramePr>
        <p:xfrm>
          <a:off x="548640" y="1396588"/>
          <a:ext cx="804672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0793">
                  <a:extLst>
                    <a:ext uri="{9D8B030D-6E8A-4147-A177-3AD203B41FA5}">
                      <a16:colId xmlns:a16="http://schemas.microsoft.com/office/drawing/2014/main" val="1394482498"/>
                    </a:ext>
                  </a:extLst>
                </a:gridCol>
                <a:gridCol w="1095572">
                  <a:extLst>
                    <a:ext uri="{9D8B030D-6E8A-4147-A177-3AD203B41FA5}">
                      <a16:colId xmlns:a16="http://schemas.microsoft.com/office/drawing/2014/main" val="3016120161"/>
                    </a:ext>
                  </a:extLst>
                </a:gridCol>
                <a:gridCol w="1273373">
                  <a:extLst>
                    <a:ext uri="{9D8B030D-6E8A-4147-A177-3AD203B41FA5}">
                      <a16:colId xmlns:a16="http://schemas.microsoft.com/office/drawing/2014/main" val="3864248913"/>
                    </a:ext>
                  </a:extLst>
                </a:gridCol>
                <a:gridCol w="1185606">
                  <a:extLst>
                    <a:ext uri="{9D8B030D-6E8A-4147-A177-3AD203B41FA5}">
                      <a16:colId xmlns:a16="http://schemas.microsoft.com/office/drawing/2014/main" val="963910479"/>
                    </a:ext>
                  </a:extLst>
                </a:gridCol>
                <a:gridCol w="1441376">
                  <a:extLst>
                    <a:ext uri="{9D8B030D-6E8A-4147-A177-3AD203B41FA5}">
                      <a16:colId xmlns:a16="http://schemas.microsoft.com/office/drawing/2014/main" val="2085935011"/>
                    </a:ext>
                  </a:extLst>
                </a:gridCol>
              </a:tblGrid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(in thousands)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847527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Balance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Projected Balance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467776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4/30/2019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Additions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Expenditures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4/30/2020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560772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Major Maintenance &amp; Replacement: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8661611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Admin Police Renovation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(1,300)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422235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Country Club Renovation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(1,600)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605903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Cart Barn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(430)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637762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Northstar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(275)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3735571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WHP Playground Equip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(150)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362491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Craft Building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(100)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501643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Yacht Club + Beach Club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(240)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6657525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Golf Ops/Maintenance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(185)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312779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Aquatics 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(180)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737808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  Total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5,257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1,980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(4,460)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2,777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541083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3002767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Bulkheads &amp; Waterways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2,478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720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(2,078)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1,120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989499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900385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Roads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1,101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350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(882)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569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10029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071085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TOTAL 4/30/20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8,836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3,050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(7,420)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4,466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093010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55F7684-E36D-4956-A209-7AA628E197A7}"/>
              </a:ext>
            </a:extLst>
          </p:cNvPr>
          <p:cNvSpPr txBox="1">
            <a:spLocks/>
          </p:cNvSpPr>
          <p:nvPr/>
        </p:nvSpPr>
        <p:spPr>
          <a:xfrm>
            <a:off x="417399" y="643467"/>
            <a:ext cx="8408193" cy="7448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en-US" sz="2800">
                <a:solidFill>
                  <a:schemeClr val="bg1"/>
                </a:solidFill>
              </a:rPr>
              <a:t>Reserves 4/30/20 Forecasted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4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5059970" y="1783959"/>
            <a:ext cx="3657600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6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Public Comments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629586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18115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20C1A7-8571-4030-A5A9-F08692D99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36" y="1352852"/>
            <a:ext cx="3035882" cy="278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3166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501" y="640080"/>
            <a:ext cx="8186439" cy="5263134"/>
          </a:xfrm>
          <a:prstGeom prst="rect">
            <a:avLst/>
          </a:prstGeom>
          <a:noFill/>
          <a:ln w="31750" cap="sq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140" y="802767"/>
            <a:ext cx="7938874" cy="4937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35850" y="1051560"/>
            <a:ext cx="7869454" cy="4754880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Capital Purchase</a:t>
            </a:r>
            <a:br>
              <a:rPr lang="en-US" sz="5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5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Requests –</a:t>
            </a:r>
            <a:br>
              <a:rPr lang="en-US" sz="5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dirty="0">
                <a:solidFill>
                  <a:schemeClr val="bg1"/>
                </a:solidFill>
              </a:rPr>
              <a:t>None </a:t>
            </a:r>
            <a:endParaRPr lang="en-US" sz="5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477146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66487" y="1331232"/>
            <a:ext cx="4902200" cy="4195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/>
            <a:r>
              <a:rPr lang="en-US" sz="37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CPI Violations</a:t>
            </a:r>
            <a:br>
              <a:rPr lang="en-US" sz="37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None</a:t>
            </a:r>
          </a:p>
        </p:txBody>
      </p:sp>
      <p:sp>
        <p:nvSpPr>
          <p:cNvPr id="22" name="Rectangle 17">
            <a:extLst>
              <a:ext uri="{FF2B5EF4-FFF2-40B4-BE49-F238E27FC236}">
                <a16:creationId xmlns:a16="http://schemas.microsoft.com/office/drawing/2014/main" id="{793EF0C2-EE57-40DD-B754-BF1477FAB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1951" y="0"/>
            <a:ext cx="3482049" cy="6858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184247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501" y="640080"/>
            <a:ext cx="8186439" cy="5263134"/>
          </a:xfrm>
          <a:prstGeom prst="rect">
            <a:avLst/>
          </a:prstGeom>
          <a:noFill/>
          <a:ln w="31750" cap="sq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140" y="802767"/>
            <a:ext cx="7938874" cy="4937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idx="4294967295"/>
          </p:nvPr>
        </p:nvSpPr>
        <p:spPr>
          <a:xfrm>
            <a:off x="840468" y="1122807"/>
            <a:ext cx="7465832" cy="4297680"/>
          </a:xfrm>
          <a:noFill/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defTabSz="914400"/>
            <a:r>
              <a:rPr lang="en-US" sz="5200" dirty="0">
                <a:solidFill>
                  <a:srgbClr val="FFFFFF"/>
                </a:solidFill>
              </a:rPr>
              <a:t>Unfinished Business</a:t>
            </a:r>
            <a:br>
              <a:rPr lang="en-US" sz="5200" dirty="0">
                <a:solidFill>
                  <a:srgbClr val="FFFFFF"/>
                </a:solidFill>
              </a:rPr>
            </a:br>
            <a:br>
              <a:rPr lang="en-US" sz="5200" dirty="0">
                <a:solidFill>
                  <a:srgbClr val="FFFFFF"/>
                </a:solidFill>
              </a:rPr>
            </a:br>
            <a:r>
              <a:rPr lang="en-US" sz="4400" dirty="0">
                <a:solidFill>
                  <a:srgbClr val="FFFFFF"/>
                </a:solidFill>
              </a:rPr>
              <a:t>Second Reading – Resolution M-01 – Frank Daly</a:t>
            </a:r>
            <a:br>
              <a:rPr lang="en-US" sz="4400" dirty="0">
                <a:solidFill>
                  <a:srgbClr val="FFFFFF"/>
                </a:solidFill>
              </a:rPr>
            </a:br>
            <a:br>
              <a:rPr lang="en-US" sz="4400" dirty="0">
                <a:solidFill>
                  <a:srgbClr val="FFFFFF"/>
                </a:solidFill>
              </a:rPr>
            </a:br>
            <a:r>
              <a:rPr lang="en-US" sz="4400" dirty="0">
                <a:solidFill>
                  <a:srgbClr val="FFFFFF"/>
                </a:solidFill>
              </a:rPr>
              <a:t>Second Reading – Resolution B-01 – Camila Rogers</a:t>
            </a:r>
            <a:br>
              <a:rPr lang="en-US" sz="4400" dirty="0">
                <a:solidFill>
                  <a:srgbClr val="FFFFFF"/>
                </a:solidFill>
              </a:rPr>
            </a:br>
            <a:endParaRPr lang="en-US" sz="5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41298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501" y="640080"/>
            <a:ext cx="8186439" cy="5263134"/>
          </a:xfrm>
          <a:prstGeom prst="rect">
            <a:avLst/>
          </a:prstGeom>
          <a:noFill/>
          <a:ln w="31750" cap="sq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140" y="802767"/>
            <a:ext cx="7938874" cy="4937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 idx="4294967295"/>
          </p:nvPr>
        </p:nvSpPr>
        <p:spPr>
          <a:xfrm>
            <a:off x="840468" y="1288270"/>
            <a:ext cx="7465832" cy="4297680"/>
          </a:xfrm>
          <a:noFill/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227013" indent="-227013" defTabSz="914400"/>
            <a:r>
              <a:rPr lang="en-US" sz="5200" dirty="0">
                <a:solidFill>
                  <a:srgbClr val="FFFFFF"/>
                </a:solidFill>
              </a:rPr>
              <a:t>New Business</a:t>
            </a:r>
            <a:br>
              <a:rPr lang="en-US" sz="52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First Reading – Resolution M-06 – Steve Tuttle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Motion –Acceptance of the Architectural Review Committee Revised Guidelines – Steve Tuttle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26271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 idx="4294967295"/>
          </p:nvPr>
        </p:nvSpPr>
        <p:spPr>
          <a:xfrm>
            <a:off x="0" y="1331232"/>
            <a:ext cx="5730240" cy="4195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40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Appointments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Larry Malone – Chair – ARC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Kathy Grimes – Extended Term - Aquatics </a:t>
            </a:r>
            <a:b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7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93EF0C2-EE57-40DD-B754-BF1477FAB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1951" y="0"/>
            <a:ext cx="3482049" cy="6858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964206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7">
            <a:extLst>
              <a:ext uri="{FF2B5EF4-FFF2-40B4-BE49-F238E27FC236}">
                <a16:creationId xmlns:a16="http://schemas.microsoft.com/office/drawing/2014/main" id="{E20EB187-900F-4AF5-813B-101456D9F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13A16943-8C20-4DBE-8AF1-CE4F9AD67D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81" b="17719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290511" y="1200152"/>
            <a:ext cx="5172879" cy="44576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7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Adjournment</a:t>
            </a:r>
          </a:p>
        </p:txBody>
      </p:sp>
      <p:cxnSp>
        <p:nvCxnSpPr>
          <p:cNvPr id="21" name="Straight Connector 19">
            <a:extLst>
              <a:ext uri="{FF2B5EF4-FFF2-40B4-BE49-F238E27FC236}">
                <a16:creationId xmlns:a16="http://schemas.microsoft.com/office/drawing/2014/main" id="{624D17C8-E9C2-48A4-AA36-D7048A6CCC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41918" y="2286000"/>
            <a:ext cx="0" cy="22860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972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7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501" y="640080"/>
            <a:ext cx="8186439" cy="5263134"/>
          </a:xfrm>
          <a:prstGeom prst="rect">
            <a:avLst/>
          </a:prstGeom>
          <a:noFill/>
          <a:ln w="31750" cap="sq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140" y="802767"/>
            <a:ext cx="7938874" cy="4937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840468" y="1122807"/>
            <a:ext cx="7465832" cy="4297680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4000" b="1" dirty="0">
                <a:solidFill>
                  <a:srgbClr val="FFFFFF"/>
                </a:solidFill>
              </a:rPr>
              <a:t>Approval of Minutes</a:t>
            </a:r>
            <a:br>
              <a:rPr lang="en-US" sz="29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December 4, 2019 – Regular Meeting</a:t>
            </a:r>
            <a:br>
              <a:rPr lang="en-US" sz="2900" dirty="0">
                <a:solidFill>
                  <a:srgbClr val="FFFFFF"/>
                </a:solidFill>
              </a:rPr>
            </a:br>
            <a:endParaRPr lang="en-US" sz="29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10307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501" y="640080"/>
            <a:ext cx="8186439" cy="5263134"/>
          </a:xfrm>
          <a:prstGeom prst="rect">
            <a:avLst/>
          </a:prstGeom>
          <a:noFill/>
          <a:ln w="31750" cap="sq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140" y="802767"/>
            <a:ext cx="7938874" cy="4937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40468" y="1122807"/>
            <a:ext cx="7465832" cy="4297680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5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President’s Remarks</a:t>
            </a:r>
            <a:br>
              <a:rPr lang="en-US" sz="5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5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5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Doug Parks</a:t>
            </a:r>
          </a:p>
        </p:txBody>
      </p:sp>
    </p:spTree>
    <p:extLst>
      <p:ext uri="{BB962C8B-B14F-4D97-AF65-F5344CB8AC3E}">
        <p14:creationId xmlns:p14="http://schemas.microsoft.com/office/powerpoint/2010/main" val="401867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12">
            <a:extLst>
              <a:ext uri="{FF2B5EF4-FFF2-40B4-BE49-F238E27FC236}">
                <a16:creationId xmlns:a16="http://schemas.microsoft.com/office/drawing/2014/main" id="{3FA16239-4EC6-4FEB-AEE0-5399A9161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14">
            <a:extLst>
              <a:ext uri="{FF2B5EF4-FFF2-40B4-BE49-F238E27FC236}">
                <a16:creationId xmlns:a16="http://schemas.microsoft.com/office/drawing/2014/main" id="{2BE4B43C-E9B9-48A5-95C0-41EA1E9C4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74647552-E486-4A45-A328-46689ABD28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49C4D0F7-FB9C-4341-9B3F-AF4194DCF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5856CA2-89DB-45ED-9BAB-A74BF3684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BC28E980-AD8A-409F-B68A-EA8024CAF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id="{A4A0B206-8937-487B-B814-6038EA7B66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80F02C1F-CA60-4731-BD94-1DBD21070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B46B647C-DB48-4E86-8BAD-FC9373AAD8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2">
              <a:extLst>
                <a:ext uri="{FF2B5EF4-FFF2-40B4-BE49-F238E27FC236}">
                  <a16:creationId xmlns:a16="http://schemas.microsoft.com/office/drawing/2014/main" id="{1E89C26B-6CB2-42D8-8BB3-3E26FED30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160F0CF2-8023-4534-ADC9-A59BEE3FC4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id="{49150B67-0A82-4B3E-822F-074379AA4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525671B3-0E8E-4D8A-B0D1-BD3784E8E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id="{5CCDCC7C-C689-4233-A61E-9004CD6909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7">
              <a:extLst>
                <a:ext uri="{FF2B5EF4-FFF2-40B4-BE49-F238E27FC236}">
                  <a16:creationId xmlns:a16="http://schemas.microsoft.com/office/drawing/2014/main" id="{C538E84F-390F-4BB2-A10A-926A6C365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8">
              <a:extLst>
                <a:ext uri="{FF2B5EF4-FFF2-40B4-BE49-F238E27FC236}">
                  <a16:creationId xmlns:a16="http://schemas.microsoft.com/office/drawing/2014/main" id="{228E4807-1196-4E27-9169-ABC2C822EE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9">
              <a:extLst>
                <a:ext uri="{FF2B5EF4-FFF2-40B4-BE49-F238E27FC236}">
                  <a16:creationId xmlns:a16="http://schemas.microsoft.com/office/drawing/2014/main" id="{E54BEE83-39BF-44E5-85A6-D4CD4E42DF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0">
              <a:extLst>
                <a:ext uri="{FF2B5EF4-FFF2-40B4-BE49-F238E27FC236}">
                  <a16:creationId xmlns:a16="http://schemas.microsoft.com/office/drawing/2014/main" id="{C47F9A38-DBF0-4CDB-BF1E-B6513FCA59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1">
              <a:extLst>
                <a:ext uri="{FF2B5EF4-FFF2-40B4-BE49-F238E27FC236}">
                  <a16:creationId xmlns:a16="http://schemas.microsoft.com/office/drawing/2014/main" id="{BBC95025-5AF8-4EE5-BF4C-ED4C3B8563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22">
              <a:extLst>
                <a:ext uri="{FF2B5EF4-FFF2-40B4-BE49-F238E27FC236}">
                  <a16:creationId xmlns:a16="http://schemas.microsoft.com/office/drawing/2014/main" id="{A9F174C7-84C3-4723-A1AE-C812524B5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id="{6996D3DB-ACC4-449B-9388-C1A6791FF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0AD7924-1265-4ADB-A88C-804B0BD8E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058957"/>
          </a:xfrm>
          <a:custGeom>
            <a:avLst/>
            <a:gdLst>
              <a:gd name="connsiteX0" fmla="*/ 0 w 12192000"/>
              <a:gd name="connsiteY0" fmla="*/ 0 h 5058957"/>
              <a:gd name="connsiteX1" fmla="*/ 12192000 w 12192000"/>
              <a:gd name="connsiteY1" fmla="*/ 0 h 5058957"/>
              <a:gd name="connsiteX2" fmla="*/ 12192000 w 12192000"/>
              <a:gd name="connsiteY2" fmla="*/ 259692 h 5058957"/>
              <a:gd name="connsiteX3" fmla="*/ 12192000 w 12192000"/>
              <a:gd name="connsiteY3" fmla="*/ 3542069 h 5058957"/>
              <a:gd name="connsiteX4" fmla="*/ 12192000 w 12192000"/>
              <a:gd name="connsiteY4" fmla="*/ 3734194 h 5058957"/>
              <a:gd name="connsiteX5" fmla="*/ 12192000 w 12192000"/>
              <a:gd name="connsiteY5" fmla="*/ 4710012 h 5058957"/>
              <a:gd name="connsiteX6" fmla="*/ 12113803 w 12192000"/>
              <a:gd name="connsiteY6" fmla="*/ 4718295 h 5058957"/>
              <a:gd name="connsiteX7" fmla="*/ 6753597 w 12192000"/>
              <a:gd name="connsiteY7" fmla="*/ 5041852 h 5058957"/>
              <a:gd name="connsiteX8" fmla="*/ 400746 w 12192000"/>
              <a:gd name="connsiteY8" fmla="*/ 4870509 h 5058957"/>
              <a:gd name="connsiteX9" fmla="*/ 0 w 12192000"/>
              <a:gd name="connsiteY9" fmla="*/ 4833533 h 5058957"/>
              <a:gd name="connsiteX10" fmla="*/ 0 w 12192000"/>
              <a:gd name="connsiteY10" fmla="*/ 3734194 h 5058957"/>
              <a:gd name="connsiteX11" fmla="*/ 0 w 12192000"/>
              <a:gd name="connsiteY11" fmla="*/ 3542069 h 5058957"/>
              <a:gd name="connsiteX12" fmla="*/ 0 w 12192000"/>
              <a:gd name="connsiteY12" fmla="*/ 259692 h 5058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5058957">
                <a:moveTo>
                  <a:pt x="0" y="0"/>
                </a:moveTo>
                <a:lnTo>
                  <a:pt x="12192000" y="0"/>
                </a:lnTo>
                <a:lnTo>
                  <a:pt x="12192000" y="259692"/>
                </a:lnTo>
                <a:lnTo>
                  <a:pt x="12192000" y="3542069"/>
                </a:lnTo>
                <a:lnTo>
                  <a:pt x="12192000" y="3734194"/>
                </a:lnTo>
                <a:lnTo>
                  <a:pt x="12192000" y="4710012"/>
                </a:lnTo>
                <a:lnTo>
                  <a:pt x="12113803" y="4718295"/>
                </a:lnTo>
                <a:cubicBezTo>
                  <a:pt x="10139508" y="4916244"/>
                  <a:pt x="8237152" y="5009247"/>
                  <a:pt x="6753597" y="5041852"/>
                </a:cubicBezTo>
                <a:cubicBezTo>
                  <a:pt x="4940362" y="5081701"/>
                  <a:pt x="2657278" y="5062371"/>
                  <a:pt x="400746" y="4870509"/>
                </a:cubicBezTo>
                <a:lnTo>
                  <a:pt x="0" y="4833533"/>
                </a:lnTo>
                <a:lnTo>
                  <a:pt x="0" y="3734194"/>
                </a:lnTo>
                <a:lnTo>
                  <a:pt x="0" y="3542069"/>
                </a:lnTo>
                <a:lnTo>
                  <a:pt x="0" y="259692"/>
                </a:lnTo>
                <a:close/>
              </a:path>
            </a:pathLst>
          </a:custGeom>
          <a:solidFill>
            <a:schemeClr val="bg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16736" y="1289304"/>
            <a:ext cx="6508242" cy="31729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6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Announcement of Email Votes/Motions – Colette Horn</a:t>
            </a:r>
          </a:p>
        </p:txBody>
      </p:sp>
    </p:spTree>
    <p:extLst>
      <p:ext uri="{BB962C8B-B14F-4D97-AF65-F5344CB8AC3E}">
        <p14:creationId xmlns:p14="http://schemas.microsoft.com/office/powerpoint/2010/main" val="130941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59971" y="1783959"/>
            <a:ext cx="3483937" cy="288911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defTabSz="914400"/>
            <a:r>
              <a:rPr lang="en-US" sz="5600" b="1" kern="1200" dirty="0">
                <a:solidFill>
                  <a:schemeClr val="bg1"/>
                </a:solidFill>
                <a:latin typeface="Century Gothic" panose="020B0502020202020204" pitchFamily="34" charset="0"/>
              </a:rPr>
              <a:t>GM Report</a:t>
            </a:r>
            <a:br>
              <a:rPr lang="en-US" sz="5600" b="1" kern="12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br>
              <a:rPr lang="en-US" sz="5600" b="1" kern="12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5600" b="1" kern="1200" dirty="0">
                <a:solidFill>
                  <a:schemeClr val="bg1"/>
                </a:solidFill>
                <a:latin typeface="Century Gothic" panose="020B0502020202020204" pitchFamily="34" charset="0"/>
              </a:rPr>
              <a:t>John Viola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629586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18115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776948-18D0-4CDB-A838-AC6F41B2C9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36" y="1352852"/>
            <a:ext cx="3035882" cy="278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24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999C55-AFD3-4B77-B6E7-4C4A808F6548}"/>
              </a:ext>
            </a:extLst>
          </p:cNvPr>
          <p:cNvSpPr txBox="1"/>
          <p:nvPr/>
        </p:nvSpPr>
        <p:spPr>
          <a:xfrm>
            <a:off x="1780903" y="169111"/>
            <a:ext cx="55821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GM Report</a:t>
            </a:r>
          </a:p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January 4, 2020</a:t>
            </a:r>
            <a:br>
              <a:rPr lang="en-US" sz="2400" b="1" dirty="0">
                <a:latin typeface="Century Gothic" panose="020B0502020202020204" pitchFamily="34" charset="0"/>
              </a:rPr>
            </a:br>
            <a:r>
              <a:rPr lang="en-US" sz="2400" b="1" dirty="0">
                <a:latin typeface="Century Gothic" panose="020B0502020202020204" pitchFamily="34" charset="0"/>
              </a:rPr>
              <a:t>John Viola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1BC7CE7-11B9-4C09-AD0A-760CD8DFD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799771"/>
              </p:ext>
            </p:extLst>
          </p:nvPr>
        </p:nvGraphicFramePr>
        <p:xfrm>
          <a:off x="0" y="1884680"/>
          <a:ext cx="9143999" cy="4907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93818">
                  <a:extLst>
                    <a:ext uri="{9D8B030D-6E8A-4147-A177-3AD203B41FA5}">
                      <a16:colId xmlns:a16="http://schemas.microsoft.com/office/drawing/2014/main" val="1721263666"/>
                    </a:ext>
                  </a:extLst>
                </a:gridCol>
                <a:gridCol w="1662545">
                  <a:extLst>
                    <a:ext uri="{9D8B030D-6E8A-4147-A177-3AD203B41FA5}">
                      <a16:colId xmlns:a16="http://schemas.microsoft.com/office/drawing/2014/main" val="2752084062"/>
                    </a:ext>
                  </a:extLst>
                </a:gridCol>
                <a:gridCol w="1813686">
                  <a:extLst>
                    <a:ext uri="{9D8B030D-6E8A-4147-A177-3AD203B41FA5}">
                      <a16:colId xmlns:a16="http://schemas.microsoft.com/office/drawing/2014/main" val="549506831"/>
                    </a:ext>
                  </a:extLst>
                </a:gridCol>
                <a:gridCol w="1586975">
                  <a:extLst>
                    <a:ext uri="{9D8B030D-6E8A-4147-A177-3AD203B41FA5}">
                      <a16:colId xmlns:a16="http://schemas.microsoft.com/office/drawing/2014/main" val="2028246473"/>
                    </a:ext>
                  </a:extLst>
                </a:gridCol>
                <a:gridCol w="1586975">
                  <a:extLst>
                    <a:ext uri="{9D8B030D-6E8A-4147-A177-3AD203B41FA5}">
                      <a16:colId xmlns:a16="http://schemas.microsoft.com/office/drawing/2014/main" val="31254125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Initiatives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Construction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Status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Projects Completion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Date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Estimated </a:t>
                      </a:r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Cost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Spend YTD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8746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entury Gothic" panose="020B0502020202020204" pitchFamily="34" charset="0"/>
                        </a:rPr>
                        <a:t>Clubhouse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On Track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May 2020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$1.6 mil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$266,268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813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entury Gothic" panose="020B0502020202020204" pitchFamily="34" charset="0"/>
                        </a:rPr>
                        <a:t>Cart Barn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On Track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January 2020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$400,000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$104,073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566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entury Gothic" panose="020B0502020202020204" pitchFamily="34" charset="0"/>
                        </a:rPr>
                        <a:t>Craft Building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On Track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January 2020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$85,000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$73,854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627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entury Gothic" panose="020B0502020202020204" pitchFamily="34" charset="0"/>
                        </a:rPr>
                        <a:t>Police Building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On Track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June 2020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$1.3 mil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$90,868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601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entury Gothic" panose="020B0502020202020204" pitchFamily="34" charset="0"/>
                        </a:rPr>
                        <a:t>Northstar (Software Project)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On Track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May 2020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$400,000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$306,332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3391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entury Gothic" panose="020B0502020202020204" pitchFamily="34" charset="0"/>
                        </a:rPr>
                        <a:t>Sibson Group (Compensation Study)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On Track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Completed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$50,000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$39,025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708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entury Gothic" panose="020B0502020202020204" pitchFamily="34" charset="0"/>
                        </a:rPr>
                        <a:t>Budget FY 2020/21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On Track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December 23, 2019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1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420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DBDD85C-FB79-491B-8C51-763CB3D916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689794"/>
              </p:ext>
            </p:extLst>
          </p:nvPr>
        </p:nvGraphicFramePr>
        <p:xfrm>
          <a:off x="160020" y="145864"/>
          <a:ext cx="8823960" cy="6487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49534">
                  <a:extLst>
                    <a:ext uri="{9D8B030D-6E8A-4147-A177-3AD203B41FA5}">
                      <a16:colId xmlns:a16="http://schemas.microsoft.com/office/drawing/2014/main" val="1869635706"/>
                    </a:ext>
                  </a:extLst>
                </a:gridCol>
                <a:gridCol w="1428206">
                  <a:extLst>
                    <a:ext uri="{9D8B030D-6E8A-4147-A177-3AD203B41FA5}">
                      <a16:colId xmlns:a16="http://schemas.microsoft.com/office/drawing/2014/main" val="184127814"/>
                    </a:ext>
                  </a:extLst>
                </a:gridCol>
                <a:gridCol w="4046220">
                  <a:extLst>
                    <a:ext uri="{9D8B030D-6E8A-4147-A177-3AD203B41FA5}">
                      <a16:colId xmlns:a16="http://schemas.microsoft.com/office/drawing/2014/main" val="3107493886"/>
                    </a:ext>
                  </a:extLst>
                </a:gridCol>
              </a:tblGrid>
              <a:tr h="44897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OP Dashboard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834801"/>
                  </a:ext>
                </a:extLst>
              </a:tr>
              <a:tr h="33928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Month of November 2019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Explanations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7145618"/>
                  </a:ext>
                </a:extLst>
              </a:tr>
              <a:tr h="8287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# of Customer Service Calls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Drainage, Bulkheads, Homeowner issues.  These were done by Director of Ops, PW Director and Operations manager through visits, calls &amp; emails.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59926855"/>
                  </a:ext>
                </a:extLst>
              </a:tr>
              <a:tr h="3419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# of Customer Service Call Responded to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5127128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65425838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# of CPI Violations Reported/Visited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Slower month.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67692273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# of CPI Violations Complied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5421249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45224390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# of Work Orders Entered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Drainage, Staff requested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70556574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# of Work Orders Completed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Some Carried over from October.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51187152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77681070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Bulkhead Spend to Date: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20188748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    Fiscal Year Budget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$1,619,057.00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94020166"/>
                  </a:ext>
                </a:extLst>
              </a:tr>
              <a:tr h="595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    Current Contracts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$1,372,765.00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Contracts signed/requested current fiscal year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58123843"/>
                  </a:ext>
                </a:extLst>
              </a:tr>
              <a:tr h="595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Contract Totals carried over from fiscal year 2018/19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$   540,008.00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010470376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    Spent to Date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 $   695,733.00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75952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2623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62D851E-C3B4-4DFF-A010-4F427A0C4C0E}"/>
              </a:ext>
            </a:extLst>
          </p:cNvPr>
          <p:cNvSpPr txBox="1"/>
          <p:nvPr/>
        </p:nvSpPr>
        <p:spPr>
          <a:xfrm>
            <a:off x="182880" y="296077"/>
            <a:ext cx="87782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FY 2020-2021 Proposed Budget Overview</a:t>
            </a:r>
          </a:p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January 4, 2020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B05C4D-67A9-4C5D-B9FB-F875ADF9D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532708"/>
            <a:ext cx="8412480" cy="5151119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Proposed Budget Binders were delivered to the Board and B&amp;F Committee on Thursday, December 19, 2019.</a:t>
            </a:r>
          </a:p>
          <a:p>
            <a:r>
              <a:rPr lang="en-US" sz="3200" dirty="0"/>
              <a:t>Prepared based upon B&amp;F and Board guidance utilizing a bottoms up approach. Every Department Head was involved in their budgets and will be a part of the presentation to the B&amp;F Committee and the Board.</a:t>
            </a:r>
          </a:p>
          <a:p>
            <a:r>
              <a:rPr lang="en-US" sz="3200" dirty="0"/>
              <a:t>B&amp;F Committee presentation is scheduled for </a:t>
            </a:r>
            <a:r>
              <a:rPr lang="en-US" sz="3200"/>
              <a:t>January 6</a:t>
            </a:r>
            <a:r>
              <a:rPr lang="en-US" sz="3200" baseline="30000"/>
              <a:t>th</a:t>
            </a:r>
            <a:r>
              <a:rPr lang="en-US" sz="3200"/>
              <a:t> – 8</a:t>
            </a:r>
            <a:r>
              <a:rPr lang="en-US" sz="3200" baseline="30000"/>
              <a:t>th</a:t>
            </a:r>
            <a:r>
              <a:rPr lang="en-US" sz="3200" dirty="0"/>
              <a:t>.</a:t>
            </a:r>
          </a:p>
          <a:p>
            <a:r>
              <a:rPr lang="en-US" sz="3200" dirty="0"/>
              <a:t>Board will conduct Work Sessions on the budget January 15</a:t>
            </a:r>
            <a:r>
              <a:rPr lang="en-US" sz="3200" baseline="30000" dirty="0"/>
              <a:t>th</a:t>
            </a:r>
            <a:r>
              <a:rPr lang="en-US" sz="3200" dirty="0"/>
              <a:t> – 17</a:t>
            </a:r>
            <a:r>
              <a:rPr lang="en-US" sz="3200" baseline="30000" dirty="0"/>
              <a:t>th</a:t>
            </a:r>
            <a:r>
              <a:rPr lang="en-US" sz="3200" dirty="0"/>
              <a:t>.</a:t>
            </a:r>
          </a:p>
          <a:p>
            <a:r>
              <a:rPr lang="en-US" sz="3200" dirty="0"/>
              <a:t>GM will publish recommended Budget on January 24</a:t>
            </a:r>
            <a:r>
              <a:rPr lang="en-US" sz="3200" baseline="30000" dirty="0"/>
              <a:t>th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8389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BSON CONSULTING Document">
  <a:themeElements>
    <a:clrScheme name="Sibson">
      <a:dk1>
        <a:sysClr val="windowText" lastClr="000000"/>
      </a:dk1>
      <a:lt1>
        <a:sysClr val="window" lastClr="FFFFFF"/>
      </a:lt1>
      <a:dk2>
        <a:srgbClr val="000000"/>
      </a:dk2>
      <a:lt2>
        <a:srgbClr val="B2B4B3"/>
      </a:lt2>
      <a:accent1>
        <a:srgbClr val="A0CFEB"/>
      </a:accent1>
      <a:accent2>
        <a:srgbClr val="0065BD"/>
      </a:accent2>
      <a:accent3>
        <a:srgbClr val="429C35"/>
      </a:accent3>
      <a:accent4>
        <a:srgbClr val="616365"/>
      </a:accent4>
      <a:accent5>
        <a:srgbClr val="C4262E"/>
      </a:accent5>
      <a:accent6>
        <a:srgbClr val="EEAF30"/>
      </a:accent6>
      <a:hlink>
        <a:srgbClr val="0065BD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gal Report 1">
        <a:dk1>
          <a:srgbClr val="000000"/>
        </a:dk1>
        <a:lt1>
          <a:srgbClr val="FFFFFF"/>
        </a:lt1>
        <a:dk2>
          <a:srgbClr val="000000"/>
        </a:dk2>
        <a:lt2>
          <a:srgbClr val="B2B4B3"/>
        </a:lt2>
        <a:accent1>
          <a:srgbClr val="A0CFEB"/>
        </a:accent1>
        <a:accent2>
          <a:srgbClr val="C4262E"/>
        </a:accent2>
        <a:accent3>
          <a:srgbClr val="FFFFFF"/>
        </a:accent3>
        <a:accent4>
          <a:srgbClr val="000000"/>
        </a:accent4>
        <a:accent5>
          <a:srgbClr val="CDE4F3"/>
        </a:accent5>
        <a:accent6>
          <a:srgbClr val="B12129"/>
        </a:accent6>
        <a:hlink>
          <a:srgbClr val="3F9C35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IBSON CONSULTING Document" id="{8B48DD64-9FB5-4282-8588-7B21241C64BB}" vid="{85534FED-CE0B-46C2-A386-62A7B1E79165}"/>
    </a:ext>
  </a:extLst>
</a:theme>
</file>

<file path=ppt/theme/theme3.xml><?xml version="1.0" encoding="utf-8"?>
<a:theme xmlns:a="http://schemas.openxmlformats.org/drawingml/2006/main" name="Office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1330</Words>
  <Application>Microsoft Office PowerPoint</Application>
  <PresentationFormat>On-screen Show (4:3)</PresentationFormat>
  <Paragraphs>468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43" baseType="lpstr">
      <vt:lpstr>Arial</vt:lpstr>
      <vt:lpstr>Arial Black</vt:lpstr>
      <vt:lpstr>Arial Narrow</vt:lpstr>
      <vt:lpstr>Calibri</vt:lpstr>
      <vt:lpstr>Calibri Light</vt:lpstr>
      <vt:lpstr>Century Gothic</vt:lpstr>
      <vt:lpstr>Corbel</vt:lpstr>
      <vt:lpstr>Franklin Gothic Book</vt:lpstr>
      <vt:lpstr>Franklin Gothic Medium</vt:lpstr>
      <vt:lpstr>Symbol</vt:lpstr>
      <vt:lpstr>Times New Roman</vt:lpstr>
      <vt:lpstr>Wingdings</vt:lpstr>
      <vt:lpstr>Wingdings 2</vt:lpstr>
      <vt:lpstr>Office Theme</vt:lpstr>
      <vt:lpstr>SIBSON CONSULTING Document</vt:lpstr>
      <vt:lpstr>Board of Directors Meeting</vt:lpstr>
      <vt:lpstr>Approval of Agenda</vt:lpstr>
      <vt:lpstr>Approval of Minutes December 4, 2019 – Regular Meeting </vt:lpstr>
      <vt:lpstr>President’s Remarks  Doug Parks</vt:lpstr>
      <vt:lpstr>Announcement of Email Votes/Motions – Colette Horn</vt:lpstr>
      <vt:lpstr>GM Report  John Viola</vt:lpstr>
      <vt:lpstr>PowerPoint Presentation</vt:lpstr>
      <vt:lpstr>PowerPoint Presentation</vt:lpstr>
      <vt:lpstr>PowerPoint Presentation</vt:lpstr>
      <vt:lpstr>PowerPoint Presentation</vt:lpstr>
      <vt:lpstr>FY 2020-2021 Proposed Budget Overview </vt:lpstr>
      <vt:lpstr>PowerPoint Presentation</vt:lpstr>
      <vt:lpstr>Financial Change for the Month of November 2019  </vt:lpstr>
      <vt:lpstr>Financial Change Year to Date 5/1/19 – 11/30/19 (7 months)</vt:lpstr>
      <vt:lpstr>PowerPoint Presentation</vt:lpstr>
      <vt:lpstr>PowerPoint Presentation</vt:lpstr>
      <vt:lpstr>Treasurer’s Report Larry Perrone</vt:lpstr>
      <vt:lpstr>PowerPoint Presentation</vt:lpstr>
      <vt:lpstr>PowerPoint Presentation</vt:lpstr>
      <vt:lpstr>Reserves November 2019 ($Millions)</vt:lpstr>
      <vt:lpstr>Reserves 4/30/20 Forecasted</vt:lpstr>
      <vt:lpstr>Public Comments</vt:lpstr>
      <vt:lpstr>Capital Purchase Requests – None </vt:lpstr>
      <vt:lpstr>CPI Violations None</vt:lpstr>
      <vt:lpstr>Unfinished Business  Second Reading – Resolution M-01 – Frank Daly  Second Reading – Resolution B-01 – Camila Rogers </vt:lpstr>
      <vt:lpstr>New Business  First Reading – Resolution M-06 – Steve Tuttle  Motion –Acceptance of the Architectural Review Committee Revised Guidelines – Steve Tuttle  </vt:lpstr>
      <vt:lpstr>Appointments    Larry Malone – Chair – ARC  Kathy Grimes – Extended Term - Aquatics   </vt:lpstr>
      <vt:lpstr>Adjournment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Directors Meeting</dc:title>
  <dc:creator>Michelle Bennett</dc:creator>
  <cp:lastModifiedBy>Michelle Bennett</cp:lastModifiedBy>
  <cp:revision>5</cp:revision>
  <cp:lastPrinted>2020-03-03T13:11:52Z</cp:lastPrinted>
  <dcterms:created xsi:type="dcterms:W3CDTF">2020-01-02T12:40:49Z</dcterms:created>
  <dcterms:modified xsi:type="dcterms:W3CDTF">2020-03-03T13:12:33Z</dcterms:modified>
</cp:coreProperties>
</file>