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343" r:id="rId4"/>
    <p:sldMasterId id="2147484422" r:id="rId5"/>
    <p:sldMasterId id="2147484426" r:id="rId6"/>
    <p:sldMasterId id="2147484458" r:id="rId7"/>
    <p:sldMasterId id="2147484473" r:id="rId8"/>
    <p:sldMasterId id="2147484488" r:id="rId9"/>
    <p:sldMasterId id="2147484503" r:id="rId10"/>
  </p:sldMasterIdLst>
  <p:notesMasterIdLst>
    <p:notesMasterId r:id="rId61"/>
  </p:notesMasterIdLst>
  <p:handoutMasterIdLst>
    <p:handoutMasterId r:id="rId62"/>
  </p:handoutMasterIdLst>
  <p:sldIdLst>
    <p:sldId id="267" r:id="rId11"/>
    <p:sldId id="274" r:id="rId12"/>
    <p:sldId id="281" r:id="rId13"/>
    <p:sldId id="280" r:id="rId14"/>
    <p:sldId id="399" r:id="rId15"/>
    <p:sldId id="429" r:id="rId16"/>
    <p:sldId id="400" r:id="rId17"/>
    <p:sldId id="430" r:id="rId18"/>
    <p:sldId id="432" r:id="rId19"/>
    <p:sldId id="413" r:id="rId20"/>
    <p:sldId id="402" r:id="rId21"/>
    <p:sldId id="401" r:id="rId22"/>
    <p:sldId id="414" r:id="rId23"/>
    <p:sldId id="415" r:id="rId24"/>
    <p:sldId id="416" r:id="rId25"/>
    <p:sldId id="419" r:id="rId26"/>
    <p:sldId id="423" r:id="rId27"/>
    <p:sldId id="417" r:id="rId28"/>
    <p:sldId id="410" r:id="rId29"/>
    <p:sldId id="411" r:id="rId30"/>
    <p:sldId id="425" r:id="rId31"/>
    <p:sldId id="1397" r:id="rId32"/>
    <p:sldId id="733" r:id="rId33"/>
    <p:sldId id="1600" r:id="rId34"/>
    <p:sldId id="1544" r:id="rId35"/>
    <p:sldId id="1633" r:id="rId36"/>
    <p:sldId id="1632" r:id="rId37"/>
    <p:sldId id="1631" r:id="rId38"/>
    <p:sldId id="1637" r:id="rId39"/>
    <p:sldId id="1619" r:id="rId40"/>
    <p:sldId id="1627" r:id="rId41"/>
    <p:sldId id="1629" r:id="rId42"/>
    <p:sldId id="1635" r:id="rId43"/>
    <p:sldId id="1453" r:id="rId44"/>
    <p:sldId id="654" r:id="rId45"/>
    <p:sldId id="1418" r:id="rId46"/>
    <p:sldId id="652" r:id="rId47"/>
    <p:sldId id="1441" r:id="rId48"/>
    <p:sldId id="668" r:id="rId49"/>
    <p:sldId id="669" r:id="rId50"/>
    <p:sldId id="665" r:id="rId51"/>
    <p:sldId id="667" r:id="rId52"/>
    <p:sldId id="670" r:id="rId53"/>
    <p:sldId id="582" r:id="rId54"/>
    <p:sldId id="623" r:id="rId55"/>
    <p:sldId id="1443" r:id="rId56"/>
    <p:sldId id="1444" r:id="rId57"/>
    <p:sldId id="1640" r:id="rId58"/>
    <p:sldId id="1552" r:id="rId59"/>
    <p:sldId id="291" r:id="rId6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288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D2B0"/>
    <a:srgbClr val="FF0000"/>
    <a:srgbClr val="F5EADF"/>
    <a:srgbClr val="D4D1CC"/>
    <a:srgbClr val="5F5ACC"/>
    <a:srgbClr val="D65C00"/>
    <a:srgbClr val="E4E1DE"/>
    <a:srgbClr val="BCE1EC"/>
    <a:srgbClr val="FFFF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B327BE-A8B2-447B-8643-E9F3368CE449}" v="404" vWet="408" dt="2023-09-29T18:15:53.5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986" autoAdjust="0"/>
    <p:restoredTop sz="94706" autoAdjust="0"/>
  </p:normalViewPr>
  <p:slideViewPr>
    <p:cSldViewPr snapToGrid="0">
      <p:cViewPr varScale="1">
        <p:scale>
          <a:sx n="67" d="100"/>
          <a:sy n="67" d="100"/>
        </p:scale>
        <p:origin x="1512" y="44"/>
      </p:cViewPr>
      <p:guideLst>
        <p:guide pos="2880"/>
        <p:guide orient="horz" pos="216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1" d="100"/>
          <a:sy n="61" d="100"/>
        </p:scale>
        <p:origin x="3139"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notesMaster" Target="notesMasters/notesMaster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microsoft.com/office/2015/10/relationships/revisionInfo" Target="revisionInfo.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2F5009-0BF7-4DC7-8761-648C3A31CE0C}"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13B849B3-EE92-4F22-8F7E-142A51942BD8}">
      <dgm:prSet custT="1"/>
      <dgm:spPr>
        <a:noFill/>
        <a:ln>
          <a:noFill/>
        </a:ln>
      </dgm:spPr>
      <dgm:t>
        <a:bodyPr/>
        <a:lstStyle/>
        <a:p>
          <a:pPr marL="0" lvl="0" algn="l" defTabSz="1244600">
            <a:lnSpc>
              <a:spcPct val="100000"/>
            </a:lnSpc>
            <a:spcBef>
              <a:spcPct val="0"/>
            </a:spcBef>
            <a:spcAft>
              <a:spcPts val="600"/>
            </a:spcAft>
            <a:buNone/>
          </a:pPr>
          <a:r>
            <a:rPr lang="en-US" sz="3200" b="1" u="sng" kern="1200" dirty="0">
              <a:solidFill>
                <a:schemeClr val="bg1"/>
              </a:solidFill>
              <a:latin typeface="+mj-lt"/>
              <a:cs typeface="Calibri" panose="020F0502020204030204" pitchFamily="34" charset="0"/>
            </a:rPr>
            <a:t>Initiatives</a:t>
          </a:r>
        </a:p>
        <a:p>
          <a:pPr marL="0" lvl="0" algn="l" defTabSz="1244600">
            <a:lnSpc>
              <a:spcPct val="100000"/>
            </a:lnSpc>
            <a:spcBef>
              <a:spcPct val="0"/>
            </a:spcBef>
            <a:spcAft>
              <a:spcPts val="600"/>
            </a:spcAft>
            <a:buNone/>
          </a:pPr>
          <a:endParaRPr lang="en-US" sz="200" b="1" u="sng" kern="1200" dirty="0">
            <a:solidFill>
              <a:schemeClr val="bg1"/>
            </a:solidFill>
            <a:latin typeface="Century Gothic" panose="020B0502020202020204" pitchFamily="34" charset="0"/>
            <a:cs typeface="Calibri" panose="020F0502020204030204" pitchFamily="34" charset="0"/>
          </a:endParaRPr>
        </a:p>
      </dgm:t>
    </dgm:pt>
    <dgm:pt modelId="{6BFC6230-1E06-4372-97E4-3FE1629361ED}" type="sibTrans" cxnId="{2431257B-6215-409A-A5EA-776FCF225ED4}">
      <dgm:prSet/>
      <dgm:spPr/>
      <dgm:t>
        <a:bodyPr/>
        <a:lstStyle/>
        <a:p>
          <a:endParaRPr lang="en-US" sz="1600"/>
        </a:p>
      </dgm:t>
    </dgm:pt>
    <dgm:pt modelId="{A403FB1D-0A94-496E-995F-4AAC8EFE8D61}" type="parTrans" cxnId="{2431257B-6215-409A-A5EA-776FCF225ED4}">
      <dgm:prSet/>
      <dgm:spPr/>
      <dgm:t>
        <a:bodyPr/>
        <a:lstStyle/>
        <a:p>
          <a:endParaRPr lang="en-US" sz="1600"/>
        </a:p>
      </dgm:t>
    </dgm:pt>
    <dgm:pt modelId="{623477A3-64B0-4EA3-B808-6D62B81B2B59}">
      <dgm:prSet custT="1"/>
      <dgm:spPr>
        <a:noFill/>
        <a:ln>
          <a:noFill/>
        </a:ln>
      </dgm:spPr>
      <dgm:t>
        <a:bodyPr/>
        <a:lstStyle/>
        <a:p>
          <a:pPr marL="401638" marR="0" lvl="0" indent="-233363" algn="l" defTabSz="97790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600" kern="1200" spc="0" baseline="0" dirty="0">
            <a:solidFill>
              <a:schemeClr val="bg1"/>
            </a:solidFill>
            <a:latin typeface="Century Gothic" panose="020B0502020202020204" pitchFamily="34" charset="0"/>
            <a:cs typeface="Calibri" panose="020F0502020204030204" pitchFamily="34" charset="0"/>
          </a:endParaRPr>
        </a:p>
      </dgm:t>
    </dgm:pt>
    <dgm:pt modelId="{4C420851-206B-4CFE-8477-33E3DC8928A5}" type="parTrans" cxnId="{DBDD04D7-71CC-4909-BE92-FAFED60980A4}">
      <dgm:prSet/>
      <dgm:spPr/>
      <dgm:t>
        <a:bodyPr/>
        <a:lstStyle/>
        <a:p>
          <a:endParaRPr lang="en-US"/>
        </a:p>
      </dgm:t>
    </dgm:pt>
    <dgm:pt modelId="{7F3ADF2B-509C-41DD-904A-7F70545630D5}" type="sibTrans" cxnId="{DBDD04D7-71CC-4909-BE92-FAFED60980A4}">
      <dgm:prSet/>
      <dgm:spPr/>
      <dgm:t>
        <a:bodyPr/>
        <a:lstStyle/>
        <a:p>
          <a:endParaRPr lang="en-US"/>
        </a:p>
      </dgm:t>
    </dgm:pt>
    <dgm:pt modelId="{C3AE1297-38EA-4B95-85BB-4D613CA43144}">
      <dgm:prSet custT="1"/>
      <dgm:spPr>
        <a:noFill/>
        <a:ln>
          <a:noFill/>
        </a:ln>
      </dgm:spPr>
      <dgm:t>
        <a:bodyPr/>
        <a:lstStyle/>
        <a:p>
          <a:pPr marL="400050" marR="0" lvl="0" indent="-231775" algn="l" defTabSz="9779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kern="1200" spc="0" baseline="0" dirty="0">
              <a:solidFill>
                <a:schemeClr val="bg1"/>
              </a:solidFill>
              <a:latin typeface="Century Gothic" panose="020B0502020202020204" pitchFamily="34" charset="0"/>
              <a:cs typeface="Calibri" panose="020F0502020204030204" pitchFamily="34" charset="0"/>
            </a:rPr>
            <a:t>Aquatics</a:t>
          </a:r>
        </a:p>
      </dgm:t>
    </dgm:pt>
    <dgm:pt modelId="{06A339CA-2364-4198-933F-2329CEE1E9FB}" type="parTrans" cxnId="{0B3D7527-FC1A-464F-9441-6763708789B1}">
      <dgm:prSet/>
      <dgm:spPr/>
      <dgm:t>
        <a:bodyPr/>
        <a:lstStyle/>
        <a:p>
          <a:endParaRPr lang="en-US"/>
        </a:p>
      </dgm:t>
    </dgm:pt>
    <dgm:pt modelId="{0E765148-964D-45CD-B54E-69478055F446}" type="sibTrans" cxnId="{0B3D7527-FC1A-464F-9441-6763708789B1}">
      <dgm:prSet/>
      <dgm:spPr/>
      <dgm:t>
        <a:bodyPr/>
        <a:lstStyle/>
        <a:p>
          <a:endParaRPr lang="en-US"/>
        </a:p>
      </dgm:t>
    </dgm:pt>
    <dgm:pt modelId="{C2ECECAB-DF62-4BBF-AFC6-1597296F401B}">
      <dgm:prSet custT="1"/>
      <dgm:spPr>
        <a:noFill/>
        <a:ln>
          <a:noFill/>
        </a:ln>
      </dgm:spPr>
      <dgm:t>
        <a:bodyPr/>
        <a:lstStyle/>
        <a:p>
          <a:pPr marL="400050" marR="0" lvl="0" indent="-231775" algn="l" defTabSz="9779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kern="1200" spc="0" baseline="0" dirty="0">
              <a:solidFill>
                <a:schemeClr val="bg1"/>
              </a:solidFill>
              <a:latin typeface="Century Gothic" panose="020B0502020202020204" pitchFamily="34" charset="0"/>
              <a:cs typeface="Calibri" panose="020F0502020204030204" pitchFamily="34" charset="0"/>
            </a:rPr>
            <a:t>Beach Parking</a:t>
          </a:r>
        </a:p>
      </dgm:t>
    </dgm:pt>
    <dgm:pt modelId="{7E87A23D-A5BD-4E25-83C5-3D08F5E91899}" type="parTrans" cxnId="{B06A84E4-B8C6-409C-B66D-44427FCCE6CF}">
      <dgm:prSet/>
      <dgm:spPr/>
      <dgm:t>
        <a:bodyPr/>
        <a:lstStyle/>
        <a:p>
          <a:endParaRPr lang="en-US"/>
        </a:p>
      </dgm:t>
    </dgm:pt>
    <dgm:pt modelId="{3EE605FC-F319-44C2-8303-CB97C84EEC1D}" type="sibTrans" cxnId="{B06A84E4-B8C6-409C-B66D-44427FCCE6CF}">
      <dgm:prSet/>
      <dgm:spPr/>
      <dgm:t>
        <a:bodyPr/>
        <a:lstStyle/>
        <a:p>
          <a:endParaRPr lang="en-US"/>
        </a:p>
      </dgm:t>
    </dgm:pt>
    <dgm:pt modelId="{3D942CD6-F43F-4E2D-9A40-6C106D9349F9}">
      <dgm:prSet custT="1"/>
      <dgm:spPr>
        <a:noFill/>
        <a:ln>
          <a:noFill/>
        </a:ln>
      </dgm:spPr>
      <dgm:t>
        <a:bodyPr/>
        <a:lstStyle/>
        <a:p>
          <a:pPr marL="400050" marR="0" lvl="0" indent="-231775" algn="l" defTabSz="9779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kern="1200" spc="0" baseline="0" dirty="0">
              <a:solidFill>
                <a:schemeClr val="bg1"/>
              </a:solidFill>
              <a:latin typeface="Century Gothic" panose="020B0502020202020204" pitchFamily="34" charset="0"/>
              <a:cs typeface="Calibri" panose="020F0502020204030204" pitchFamily="34" charset="0"/>
            </a:rPr>
            <a:t>Fire Department</a:t>
          </a:r>
        </a:p>
      </dgm:t>
    </dgm:pt>
    <dgm:pt modelId="{F09EB5B6-D561-4BE7-8434-D8F4F1CA7D07}" type="parTrans" cxnId="{B7BFA328-9011-4502-8778-84F68B0032F0}">
      <dgm:prSet/>
      <dgm:spPr/>
      <dgm:t>
        <a:bodyPr/>
        <a:lstStyle/>
        <a:p>
          <a:endParaRPr lang="en-US"/>
        </a:p>
      </dgm:t>
    </dgm:pt>
    <dgm:pt modelId="{64287B07-3EC7-4B77-A619-C6676B4C3208}" type="sibTrans" cxnId="{B7BFA328-9011-4502-8778-84F68B0032F0}">
      <dgm:prSet/>
      <dgm:spPr/>
      <dgm:t>
        <a:bodyPr/>
        <a:lstStyle/>
        <a:p>
          <a:endParaRPr lang="en-US"/>
        </a:p>
      </dgm:t>
    </dgm:pt>
    <dgm:pt modelId="{8BE07251-0BC3-4941-A577-CE00766B0302}">
      <dgm:prSet custT="1"/>
      <dgm:spPr>
        <a:noFill/>
        <a:ln>
          <a:noFill/>
        </a:ln>
      </dgm:spPr>
      <dgm:t>
        <a:bodyPr/>
        <a:lstStyle/>
        <a:p>
          <a:pPr marL="400050" marR="0" lvl="0" indent="-231775" algn="l" defTabSz="9779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kern="1200" spc="0" baseline="0" dirty="0">
              <a:solidFill>
                <a:schemeClr val="bg1"/>
              </a:solidFill>
              <a:latin typeface="Century Gothic" panose="020B0502020202020204" pitchFamily="34" charset="0"/>
              <a:cs typeface="Calibri" panose="020F0502020204030204" pitchFamily="34" charset="0"/>
            </a:rPr>
            <a:t>Golf</a:t>
          </a:r>
        </a:p>
      </dgm:t>
    </dgm:pt>
    <dgm:pt modelId="{2B4CA762-70D9-44B9-873F-7ADB372B4D89}" type="parTrans" cxnId="{96DE2A63-5A97-4248-8490-C7542BDDF41C}">
      <dgm:prSet/>
      <dgm:spPr/>
      <dgm:t>
        <a:bodyPr/>
        <a:lstStyle/>
        <a:p>
          <a:endParaRPr lang="en-US"/>
        </a:p>
      </dgm:t>
    </dgm:pt>
    <dgm:pt modelId="{B6DE36D3-99D4-4A27-AE83-B9BAD2908830}" type="sibTrans" cxnId="{96DE2A63-5A97-4248-8490-C7542BDDF41C}">
      <dgm:prSet/>
      <dgm:spPr/>
      <dgm:t>
        <a:bodyPr/>
        <a:lstStyle/>
        <a:p>
          <a:endParaRPr lang="en-US"/>
        </a:p>
      </dgm:t>
    </dgm:pt>
    <dgm:pt modelId="{3287AE69-795A-4140-8819-2C6D1A989BC1}">
      <dgm:prSet custT="1"/>
      <dgm:spPr>
        <a:noFill/>
        <a:ln>
          <a:noFill/>
        </a:ln>
      </dgm:spPr>
      <dgm:t>
        <a:bodyPr/>
        <a:lstStyle/>
        <a:p>
          <a:pPr marL="400050" marR="0" lvl="0" indent="-231775" algn="l" defTabSz="9779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kern="1200" spc="0" baseline="0" dirty="0">
              <a:solidFill>
                <a:schemeClr val="bg1"/>
              </a:solidFill>
              <a:latin typeface="Century Gothic" panose="020B0502020202020204" pitchFamily="34" charset="0"/>
              <a:cs typeface="Calibri" panose="020F0502020204030204" pitchFamily="34" charset="0"/>
            </a:rPr>
            <a:t>Public Works</a:t>
          </a:r>
        </a:p>
      </dgm:t>
    </dgm:pt>
    <dgm:pt modelId="{0D7A2992-44BA-4828-9955-4F164CFBC37F}" type="parTrans" cxnId="{2F244131-F21E-4675-B2C6-3AB5F10D4003}">
      <dgm:prSet/>
      <dgm:spPr/>
      <dgm:t>
        <a:bodyPr/>
        <a:lstStyle/>
        <a:p>
          <a:endParaRPr lang="en-US"/>
        </a:p>
      </dgm:t>
    </dgm:pt>
    <dgm:pt modelId="{A448B264-2AB9-44F3-8077-C8ADB34A0EFB}" type="sibTrans" cxnId="{2F244131-F21E-4675-B2C6-3AB5F10D4003}">
      <dgm:prSet/>
      <dgm:spPr/>
      <dgm:t>
        <a:bodyPr/>
        <a:lstStyle/>
        <a:p>
          <a:endParaRPr lang="en-US"/>
        </a:p>
      </dgm:t>
    </dgm:pt>
    <dgm:pt modelId="{E37471BD-FE8E-426F-89D7-D8608B6D97F3}">
      <dgm:prSet custT="1"/>
      <dgm:spPr>
        <a:noFill/>
        <a:ln>
          <a:noFill/>
        </a:ln>
      </dgm:spPr>
      <dgm:t>
        <a:bodyPr/>
        <a:lstStyle/>
        <a:p>
          <a:pPr marL="400050" marR="0" lvl="0" indent="-231775" algn="l" defTabSz="9779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kern="1200" spc="0" baseline="0" dirty="0">
              <a:solidFill>
                <a:schemeClr val="bg1"/>
              </a:solidFill>
              <a:latin typeface="Century Gothic" panose="020B0502020202020204" pitchFamily="34" charset="0"/>
              <a:cs typeface="Calibri" panose="020F0502020204030204" pitchFamily="34" charset="0"/>
            </a:rPr>
            <a:t>Mailboxes</a:t>
          </a:r>
        </a:p>
      </dgm:t>
    </dgm:pt>
    <dgm:pt modelId="{43D18E69-2F87-458A-B1D4-908F8E8E517B}" type="parTrans" cxnId="{33695D10-03E1-4BE7-99BD-0824EE9C5DD1}">
      <dgm:prSet/>
      <dgm:spPr/>
      <dgm:t>
        <a:bodyPr/>
        <a:lstStyle/>
        <a:p>
          <a:endParaRPr lang="en-US"/>
        </a:p>
      </dgm:t>
    </dgm:pt>
    <dgm:pt modelId="{15AC3ACD-4152-40E2-B6C7-F2C8C1A89A06}" type="sibTrans" cxnId="{33695D10-03E1-4BE7-99BD-0824EE9C5DD1}">
      <dgm:prSet/>
      <dgm:spPr/>
      <dgm:t>
        <a:bodyPr/>
        <a:lstStyle/>
        <a:p>
          <a:endParaRPr lang="en-US"/>
        </a:p>
      </dgm:t>
    </dgm:pt>
    <dgm:pt modelId="{CEB8EE32-95F1-49E6-9310-9BA36969FBB2}">
      <dgm:prSet custT="1"/>
      <dgm:spPr>
        <a:noFill/>
        <a:ln>
          <a:noFill/>
        </a:ln>
      </dgm:spPr>
      <dgm:t>
        <a:bodyPr/>
        <a:lstStyle/>
        <a:p>
          <a:pPr marL="400050" marR="0" lvl="0" indent="-231775" algn="l" defTabSz="9779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kern="1200" spc="0" baseline="0" dirty="0">
              <a:solidFill>
                <a:schemeClr val="bg1"/>
              </a:solidFill>
              <a:latin typeface="Century Gothic" panose="020B0502020202020204" pitchFamily="34" charset="0"/>
              <a:cs typeface="Calibri" panose="020F0502020204030204" pitchFamily="34" charset="0"/>
            </a:rPr>
            <a:t>Financials</a:t>
          </a:r>
        </a:p>
      </dgm:t>
    </dgm:pt>
    <dgm:pt modelId="{49DF2A52-BD23-410B-9F53-A021BB1BE8BD}" type="parTrans" cxnId="{22BC2EFF-09D7-4761-86D2-4C02C77E644D}">
      <dgm:prSet/>
      <dgm:spPr/>
      <dgm:t>
        <a:bodyPr/>
        <a:lstStyle/>
        <a:p>
          <a:endParaRPr lang="en-US"/>
        </a:p>
      </dgm:t>
    </dgm:pt>
    <dgm:pt modelId="{5A0734FF-694F-4104-8C43-15DBA36140E0}" type="sibTrans" cxnId="{22BC2EFF-09D7-4761-86D2-4C02C77E644D}">
      <dgm:prSet/>
      <dgm:spPr/>
      <dgm:t>
        <a:bodyPr/>
        <a:lstStyle/>
        <a:p>
          <a:endParaRPr lang="en-US"/>
        </a:p>
      </dgm:t>
    </dgm:pt>
    <dgm:pt modelId="{3C795BF9-EEC9-489C-94C1-A17CD96413AB}">
      <dgm:prSet custT="1"/>
      <dgm:spPr>
        <a:noFill/>
        <a:ln>
          <a:noFill/>
        </a:ln>
      </dgm:spPr>
      <dgm:t>
        <a:bodyPr/>
        <a:lstStyle/>
        <a:p>
          <a:pPr marL="400050" marR="0" lvl="0" indent="-231775" algn="l" defTabSz="9779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kern="1200" spc="0" baseline="0" dirty="0">
              <a:solidFill>
                <a:schemeClr val="bg1"/>
              </a:solidFill>
              <a:latin typeface="Century Gothic" panose="020B0502020202020204" pitchFamily="34" charset="0"/>
              <a:cs typeface="Calibri" panose="020F0502020204030204" pitchFamily="34" charset="0"/>
            </a:rPr>
            <a:t>Parks &amp; Recreation</a:t>
          </a:r>
        </a:p>
      </dgm:t>
    </dgm:pt>
    <dgm:pt modelId="{1A826B2F-A12A-4F60-8D27-5298E998C55F}" type="parTrans" cxnId="{3D6C24A4-317E-42F7-8B0E-F33AE6CD9B99}">
      <dgm:prSet/>
      <dgm:spPr/>
      <dgm:t>
        <a:bodyPr/>
        <a:lstStyle/>
        <a:p>
          <a:endParaRPr lang="en-US"/>
        </a:p>
      </dgm:t>
    </dgm:pt>
    <dgm:pt modelId="{F1A12A5A-DBEF-432B-8BA2-12CFF540466F}" type="sibTrans" cxnId="{3D6C24A4-317E-42F7-8B0E-F33AE6CD9B99}">
      <dgm:prSet/>
      <dgm:spPr/>
      <dgm:t>
        <a:bodyPr/>
        <a:lstStyle/>
        <a:p>
          <a:endParaRPr lang="en-US"/>
        </a:p>
      </dgm:t>
    </dgm:pt>
    <dgm:pt modelId="{68993541-7A0D-430C-9DD2-BF94888C1BA9}">
      <dgm:prSet custT="1"/>
      <dgm:spPr>
        <a:noFill/>
        <a:ln>
          <a:noFill/>
        </a:ln>
      </dgm:spPr>
      <dgm:t>
        <a:bodyPr/>
        <a:lstStyle/>
        <a:p>
          <a:pPr marL="400050" marR="0" lvl="0" indent="-231775" algn="l" defTabSz="9779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kern="1200" spc="0" baseline="0" dirty="0">
              <a:solidFill>
                <a:schemeClr val="bg1"/>
              </a:solidFill>
              <a:latin typeface="Century Gothic" panose="020B0502020202020204" pitchFamily="34" charset="0"/>
              <a:cs typeface="Calibri" panose="020F0502020204030204" pitchFamily="34" charset="0"/>
            </a:rPr>
            <a:t>Racquet Sports</a:t>
          </a:r>
        </a:p>
      </dgm:t>
    </dgm:pt>
    <dgm:pt modelId="{227DA37B-4070-46FC-A635-10D059CA90D5}" type="parTrans" cxnId="{A042A8ED-AE74-4CBB-9681-7E782C1672FE}">
      <dgm:prSet/>
      <dgm:spPr/>
      <dgm:t>
        <a:bodyPr/>
        <a:lstStyle/>
        <a:p>
          <a:endParaRPr lang="en-US"/>
        </a:p>
      </dgm:t>
    </dgm:pt>
    <dgm:pt modelId="{D7BE2FBB-03D8-443A-BCFA-2F2ACF87774F}" type="sibTrans" cxnId="{A042A8ED-AE74-4CBB-9681-7E782C1672FE}">
      <dgm:prSet/>
      <dgm:spPr/>
      <dgm:t>
        <a:bodyPr/>
        <a:lstStyle/>
        <a:p>
          <a:endParaRPr lang="en-US"/>
        </a:p>
      </dgm:t>
    </dgm:pt>
    <dgm:pt modelId="{E207B040-2F97-41E0-B30C-D90A9389BA52}">
      <dgm:prSet custT="1"/>
      <dgm:spPr>
        <a:noFill/>
        <a:ln>
          <a:noFill/>
        </a:ln>
      </dgm:spPr>
      <dgm:t>
        <a:bodyPr/>
        <a:lstStyle/>
        <a:p>
          <a:pPr marL="400050" marR="0" lvl="0" indent="-231775" algn="l" defTabSz="9779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kern="1200" spc="0" baseline="0" dirty="0">
              <a:solidFill>
                <a:schemeClr val="bg1"/>
              </a:solidFill>
              <a:latin typeface="Century Gothic" panose="020B0502020202020204" pitchFamily="34" charset="0"/>
              <a:cs typeface="Calibri" panose="020F0502020204030204" pitchFamily="34" charset="0"/>
            </a:rPr>
            <a:t>Finance</a:t>
          </a:r>
        </a:p>
      </dgm:t>
    </dgm:pt>
    <dgm:pt modelId="{C0B26D09-5F2B-403F-9BC9-BEBDA6A26314}" type="parTrans" cxnId="{E2D7653D-E4FD-4DDA-BEDC-70BC2B5D2319}">
      <dgm:prSet/>
      <dgm:spPr/>
      <dgm:t>
        <a:bodyPr/>
        <a:lstStyle/>
        <a:p>
          <a:endParaRPr lang="en-US"/>
        </a:p>
      </dgm:t>
    </dgm:pt>
    <dgm:pt modelId="{9DF0540D-A2DE-4B70-898D-B93C25E50363}" type="sibTrans" cxnId="{E2D7653D-E4FD-4DDA-BEDC-70BC2B5D2319}">
      <dgm:prSet/>
      <dgm:spPr/>
      <dgm:t>
        <a:bodyPr/>
        <a:lstStyle/>
        <a:p>
          <a:endParaRPr lang="en-US"/>
        </a:p>
      </dgm:t>
    </dgm:pt>
    <dgm:pt modelId="{750F112F-E2F5-446D-AB61-A8B81DC5B309}">
      <dgm:prSet custT="1"/>
      <dgm:spPr>
        <a:noFill/>
        <a:ln>
          <a:noFill/>
        </a:ln>
      </dgm:spPr>
      <dgm:t>
        <a:bodyPr/>
        <a:lstStyle/>
        <a:p>
          <a:pPr marL="400050" marR="0" lvl="0" indent="0" algn="l" defTabSz="627063"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kern="1200" spc="0" baseline="0" dirty="0">
              <a:solidFill>
                <a:schemeClr val="bg1"/>
              </a:solidFill>
              <a:latin typeface="Century Gothic" panose="020B0502020202020204" pitchFamily="34" charset="0"/>
              <a:cs typeface="Calibri" panose="020F0502020204030204" pitchFamily="34" charset="0"/>
            </a:rPr>
            <a:t>	IT</a:t>
          </a:r>
        </a:p>
      </dgm:t>
    </dgm:pt>
    <dgm:pt modelId="{DD1AC1A7-8FF6-4657-8F94-90BB382BFA47}" type="parTrans" cxnId="{BFAACFCC-BC8E-4B8E-9017-9DBFF124F3D7}">
      <dgm:prSet/>
      <dgm:spPr/>
      <dgm:t>
        <a:bodyPr/>
        <a:lstStyle/>
        <a:p>
          <a:endParaRPr lang="en-US"/>
        </a:p>
      </dgm:t>
    </dgm:pt>
    <dgm:pt modelId="{C3F90A31-699D-45B1-8F61-DD587E8BAF8F}" type="sibTrans" cxnId="{BFAACFCC-BC8E-4B8E-9017-9DBFF124F3D7}">
      <dgm:prSet/>
      <dgm:spPr/>
      <dgm:t>
        <a:bodyPr/>
        <a:lstStyle/>
        <a:p>
          <a:endParaRPr lang="en-US"/>
        </a:p>
      </dgm:t>
    </dgm:pt>
    <dgm:pt modelId="{119D588B-C09E-4D42-A273-0705293A7D4C}">
      <dgm:prSet custT="1"/>
      <dgm:spPr>
        <a:noFill/>
        <a:ln>
          <a:noFill/>
        </a:ln>
      </dgm:spPr>
      <dgm:t>
        <a:bodyPr/>
        <a:lstStyle/>
        <a:p>
          <a:pPr marL="400050" marR="0" lvl="0" indent="-231775" algn="l" defTabSz="9779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kern="1200" spc="0" baseline="0" dirty="0">
              <a:solidFill>
                <a:schemeClr val="bg1"/>
              </a:solidFill>
              <a:latin typeface="Century Gothic" panose="020B0502020202020204" pitchFamily="34" charset="0"/>
              <a:cs typeface="Calibri" panose="020F0502020204030204" pitchFamily="34" charset="0"/>
            </a:rPr>
            <a:t>Veterans Memorial</a:t>
          </a:r>
        </a:p>
      </dgm:t>
    </dgm:pt>
    <dgm:pt modelId="{8FAF6925-E930-4854-B2E5-EFA59B063191}" type="parTrans" cxnId="{B92E0325-6EA1-4FAE-BEF6-FE0B044D6F39}">
      <dgm:prSet/>
      <dgm:spPr/>
      <dgm:t>
        <a:bodyPr/>
        <a:lstStyle/>
        <a:p>
          <a:endParaRPr lang="en-US"/>
        </a:p>
      </dgm:t>
    </dgm:pt>
    <dgm:pt modelId="{35A15A85-FA94-454D-9DD6-C7E011912A10}" type="sibTrans" cxnId="{B92E0325-6EA1-4FAE-BEF6-FE0B044D6F39}">
      <dgm:prSet/>
      <dgm:spPr/>
      <dgm:t>
        <a:bodyPr/>
        <a:lstStyle/>
        <a:p>
          <a:endParaRPr lang="en-US"/>
        </a:p>
      </dgm:t>
    </dgm:pt>
    <dgm:pt modelId="{188D1EEA-FFD0-48CD-8D01-2B27D96AB376}">
      <dgm:prSet custT="1"/>
      <dgm:spPr>
        <a:noFill/>
        <a:ln>
          <a:noFill/>
        </a:ln>
      </dgm:spPr>
      <dgm:t>
        <a:bodyPr/>
        <a:lstStyle/>
        <a:p>
          <a:pPr marL="400050" marR="0" lvl="0" indent="-231775" algn="l" defTabSz="9779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kern="1200" spc="0" baseline="0" dirty="0">
              <a:solidFill>
                <a:schemeClr val="bg1"/>
              </a:solidFill>
              <a:latin typeface="Century Gothic" panose="020B0502020202020204" pitchFamily="34" charset="0"/>
              <a:cs typeface="Calibri" panose="020F0502020204030204" pitchFamily="34" charset="0"/>
            </a:rPr>
            <a:t>Maintenance</a:t>
          </a:r>
        </a:p>
      </dgm:t>
    </dgm:pt>
    <dgm:pt modelId="{195B10A3-F8D4-4F4C-9D81-4A496733B8EE}" type="parTrans" cxnId="{7E666455-9189-4A3B-832D-6954DE799343}">
      <dgm:prSet/>
      <dgm:spPr/>
      <dgm:t>
        <a:bodyPr/>
        <a:lstStyle/>
        <a:p>
          <a:endParaRPr lang="en-US"/>
        </a:p>
      </dgm:t>
    </dgm:pt>
    <dgm:pt modelId="{CFB121AB-B816-409D-9CAB-D38B413A5569}" type="sibTrans" cxnId="{7E666455-9189-4A3B-832D-6954DE799343}">
      <dgm:prSet/>
      <dgm:spPr/>
      <dgm:t>
        <a:bodyPr/>
        <a:lstStyle/>
        <a:p>
          <a:endParaRPr lang="en-US"/>
        </a:p>
      </dgm:t>
    </dgm:pt>
    <dgm:pt modelId="{C0B478A8-CD67-4420-92B7-4B876195727C}">
      <dgm:prSet custT="1"/>
      <dgm:spPr>
        <a:noFill/>
        <a:ln>
          <a:noFill/>
        </a:ln>
      </dgm:spPr>
      <dgm:t>
        <a:bodyPr/>
        <a:lstStyle/>
        <a:p>
          <a:pPr marL="400050" marR="0" lvl="0" indent="-231775" algn="l" defTabSz="9779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kern="1200" spc="0" baseline="0" dirty="0">
              <a:solidFill>
                <a:schemeClr val="bg1"/>
              </a:solidFill>
              <a:latin typeface="Century Gothic" panose="020B0502020202020204" pitchFamily="34" charset="0"/>
              <a:cs typeface="Calibri" panose="020F0502020204030204" pitchFamily="34" charset="0"/>
            </a:rPr>
            <a:t>Addendum</a:t>
          </a:r>
        </a:p>
      </dgm:t>
    </dgm:pt>
    <dgm:pt modelId="{0090184A-CF69-4C3A-8870-EA43E8E908D4}" type="parTrans" cxnId="{7FC2F47E-2986-4924-AA2F-01CD1A1CFDD2}">
      <dgm:prSet/>
      <dgm:spPr/>
      <dgm:t>
        <a:bodyPr/>
        <a:lstStyle/>
        <a:p>
          <a:endParaRPr lang="en-US"/>
        </a:p>
      </dgm:t>
    </dgm:pt>
    <dgm:pt modelId="{40ADF370-7B54-4738-AA7E-F8C5C3E79671}" type="sibTrans" cxnId="{7FC2F47E-2986-4924-AA2F-01CD1A1CFDD2}">
      <dgm:prSet/>
      <dgm:spPr/>
      <dgm:t>
        <a:bodyPr/>
        <a:lstStyle/>
        <a:p>
          <a:endParaRPr lang="en-US"/>
        </a:p>
      </dgm:t>
    </dgm:pt>
    <dgm:pt modelId="{FE149D33-A66C-4262-9F99-C8D1424B6DE3}">
      <dgm:prSet custT="1"/>
      <dgm:spPr>
        <a:noFill/>
        <a:ln>
          <a:noFill/>
        </a:ln>
      </dgm:spPr>
      <dgm:t>
        <a:bodyPr/>
        <a:lstStyle/>
        <a:p>
          <a:pPr marL="400050" marR="0" lvl="0" indent="-231775" algn="l" defTabSz="9779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kern="1200" spc="0" baseline="0" dirty="0">
              <a:solidFill>
                <a:schemeClr val="bg1"/>
              </a:solidFill>
              <a:latin typeface="Century Gothic" panose="020B0502020202020204" pitchFamily="34" charset="0"/>
              <a:cs typeface="Calibri" panose="020F0502020204030204" pitchFamily="34" charset="0"/>
            </a:rPr>
            <a:t>Metrics</a:t>
          </a:r>
        </a:p>
      </dgm:t>
    </dgm:pt>
    <dgm:pt modelId="{DB0A36BE-A5B0-4C3B-89FC-2274F24A20C5}" type="parTrans" cxnId="{D0C6DC3E-69BF-4B24-8B1B-37B649233D1C}">
      <dgm:prSet/>
      <dgm:spPr/>
      <dgm:t>
        <a:bodyPr/>
        <a:lstStyle/>
        <a:p>
          <a:endParaRPr lang="en-US"/>
        </a:p>
      </dgm:t>
    </dgm:pt>
    <dgm:pt modelId="{A1E49016-2C14-4434-A2F0-3EAAB9E103B5}" type="sibTrans" cxnId="{D0C6DC3E-69BF-4B24-8B1B-37B649233D1C}">
      <dgm:prSet/>
      <dgm:spPr/>
      <dgm:t>
        <a:bodyPr/>
        <a:lstStyle/>
        <a:p>
          <a:endParaRPr lang="en-US"/>
        </a:p>
      </dgm:t>
    </dgm:pt>
    <dgm:pt modelId="{341FFF4B-AFD9-4B69-9A5C-89DD38ED72EA}" type="pres">
      <dgm:prSet presAssocID="{462F5009-0BF7-4DC7-8761-648C3A31CE0C}" presName="diagram" presStyleCnt="0">
        <dgm:presLayoutVars>
          <dgm:dir/>
          <dgm:resizeHandles val="exact"/>
        </dgm:presLayoutVars>
      </dgm:prSet>
      <dgm:spPr/>
    </dgm:pt>
    <dgm:pt modelId="{17F224EC-808A-4A8F-B7DC-2E5B9557C321}" type="pres">
      <dgm:prSet presAssocID="{13B849B3-EE92-4F22-8F7E-142A51942BD8}" presName="node" presStyleLbl="node1" presStyleIdx="0" presStyleCnt="1" custScaleY="13350" custLinFactNeighborX="-60" custLinFactNeighborY="-51393">
        <dgm:presLayoutVars>
          <dgm:bulletEnabled val="1"/>
        </dgm:presLayoutVars>
      </dgm:prSet>
      <dgm:spPr/>
    </dgm:pt>
  </dgm:ptLst>
  <dgm:cxnLst>
    <dgm:cxn modelId="{D1B8A704-2C17-4CBE-9740-6D8EC80DB6C5}" type="presOf" srcId="{623477A3-64B0-4EA3-B808-6D62B81B2B59}" destId="{17F224EC-808A-4A8F-B7DC-2E5B9557C321}" srcOrd="0" destOrd="16" presId="urn:microsoft.com/office/officeart/2005/8/layout/default"/>
    <dgm:cxn modelId="{C004590C-B065-4E4F-812A-5A6B05DF69F2}" type="presOf" srcId="{FE149D33-A66C-4262-9F99-C8D1424B6DE3}" destId="{17F224EC-808A-4A8F-B7DC-2E5B9557C321}" srcOrd="0" destOrd="13" presId="urn:microsoft.com/office/officeart/2005/8/layout/default"/>
    <dgm:cxn modelId="{6C6CC20F-B28E-4E07-BB03-D6E4E95589DB}" type="presOf" srcId="{13B849B3-EE92-4F22-8F7E-142A51942BD8}" destId="{17F224EC-808A-4A8F-B7DC-2E5B9557C321}" srcOrd="0" destOrd="0" presId="urn:microsoft.com/office/officeart/2005/8/layout/default"/>
    <dgm:cxn modelId="{33695D10-03E1-4BE7-99BD-0824EE9C5DD1}" srcId="{13B849B3-EE92-4F22-8F7E-142A51942BD8}" destId="{E37471BD-FE8E-426F-89D7-D8608B6D97F3}" srcOrd="10" destOrd="0" parTransId="{43D18E69-2F87-458A-B1D4-908F8E8E517B}" sibTransId="{15AC3ACD-4152-40E2-B6C7-F2C8C1A89A06}"/>
    <dgm:cxn modelId="{CACE411B-5402-4ADC-8D45-01755672EA69}" type="presOf" srcId="{188D1EEA-FFD0-48CD-8D01-2B27D96AB376}" destId="{17F224EC-808A-4A8F-B7DC-2E5B9557C321}" srcOrd="0" destOrd="7" presId="urn:microsoft.com/office/officeart/2005/8/layout/default"/>
    <dgm:cxn modelId="{B92E0325-6EA1-4FAE-BEF6-FE0B044D6F39}" srcId="{13B849B3-EE92-4F22-8F7E-142A51942BD8}" destId="{119D588B-C09E-4D42-A273-0705293A7D4C}" srcOrd="9" destOrd="0" parTransId="{8FAF6925-E930-4854-B2E5-EFA59B063191}" sibTransId="{35A15A85-FA94-454D-9DD6-C7E011912A10}"/>
    <dgm:cxn modelId="{0B3D7527-FC1A-464F-9441-6763708789B1}" srcId="{13B849B3-EE92-4F22-8F7E-142A51942BD8}" destId="{C3AE1297-38EA-4B95-85BB-4D613CA43144}" srcOrd="0" destOrd="0" parTransId="{06A339CA-2364-4198-933F-2329CEE1E9FB}" sibTransId="{0E765148-964D-45CD-B54E-69478055F446}"/>
    <dgm:cxn modelId="{B7BFA328-9011-4502-8778-84F68B0032F0}" srcId="{13B849B3-EE92-4F22-8F7E-142A51942BD8}" destId="{3D942CD6-F43F-4E2D-9A40-6C106D9349F9}" srcOrd="3" destOrd="0" parTransId="{F09EB5B6-D561-4BE7-8434-D8F4F1CA7D07}" sibTransId="{64287B07-3EC7-4B77-A619-C6676B4C3208}"/>
    <dgm:cxn modelId="{2F244131-F21E-4675-B2C6-3AB5F10D4003}" srcId="{13B849B3-EE92-4F22-8F7E-142A51942BD8}" destId="{3287AE69-795A-4140-8819-2C6D1A989BC1}" srcOrd="7" destOrd="0" parTransId="{0D7A2992-44BA-4828-9955-4F164CFBC37F}" sibTransId="{A448B264-2AB9-44F3-8077-C8ADB34A0EFB}"/>
    <dgm:cxn modelId="{38AB6636-AED8-48DF-8477-9E1E0FABB3E2}" type="presOf" srcId="{C3AE1297-38EA-4B95-85BB-4D613CA43144}" destId="{17F224EC-808A-4A8F-B7DC-2E5B9557C321}" srcOrd="0" destOrd="1" presId="urn:microsoft.com/office/officeart/2005/8/layout/default"/>
    <dgm:cxn modelId="{E2D7653D-E4FD-4DDA-BEDC-70BC2B5D2319}" srcId="{13B849B3-EE92-4F22-8F7E-142A51942BD8}" destId="{E207B040-2F97-41E0-B30C-D90A9389BA52}" srcOrd="2" destOrd="0" parTransId="{C0B26D09-5F2B-403F-9BC9-BEBDA6A26314}" sibTransId="{9DF0540D-A2DE-4B70-898D-B93C25E50363}"/>
    <dgm:cxn modelId="{D0C6DC3E-69BF-4B24-8B1B-37B649233D1C}" srcId="{13B849B3-EE92-4F22-8F7E-142A51942BD8}" destId="{FE149D33-A66C-4262-9F99-C8D1424B6DE3}" srcOrd="11" destOrd="0" parTransId="{DB0A36BE-A5B0-4C3B-89FC-2274F24A20C5}" sibTransId="{A1E49016-2C14-4434-A2F0-3EAAB9E103B5}"/>
    <dgm:cxn modelId="{96DE2A63-5A97-4248-8490-C7542BDDF41C}" srcId="{13B849B3-EE92-4F22-8F7E-142A51942BD8}" destId="{8BE07251-0BC3-4941-A577-CE00766B0302}" srcOrd="4" destOrd="0" parTransId="{2B4CA762-70D9-44B9-873F-7ADB372B4D89}" sibTransId="{B6DE36D3-99D4-4A27-AE83-B9BAD2908830}"/>
    <dgm:cxn modelId="{60D12870-77A8-43D9-94E7-43BBFA812A3C}" type="presOf" srcId="{3287AE69-795A-4140-8819-2C6D1A989BC1}" destId="{17F224EC-808A-4A8F-B7DC-2E5B9557C321}" srcOrd="0" destOrd="9" presId="urn:microsoft.com/office/officeart/2005/8/layout/default"/>
    <dgm:cxn modelId="{7E666455-9189-4A3B-832D-6954DE799343}" srcId="{13B849B3-EE92-4F22-8F7E-142A51942BD8}" destId="{188D1EEA-FFD0-48CD-8D01-2B27D96AB376}" srcOrd="5" destOrd="0" parTransId="{195B10A3-F8D4-4F4C-9D81-4A496733B8EE}" sibTransId="{CFB121AB-B816-409D-9CAB-D38B413A5569}"/>
    <dgm:cxn modelId="{98640179-E064-4384-A392-A2340CC68B39}" type="presOf" srcId="{CEB8EE32-95F1-49E6-9310-9BA36969FBB2}" destId="{17F224EC-808A-4A8F-B7DC-2E5B9557C321}" srcOrd="0" destOrd="15" presId="urn:microsoft.com/office/officeart/2005/8/layout/default"/>
    <dgm:cxn modelId="{2431257B-6215-409A-A5EA-776FCF225ED4}" srcId="{462F5009-0BF7-4DC7-8761-648C3A31CE0C}" destId="{13B849B3-EE92-4F22-8F7E-142A51942BD8}" srcOrd="0" destOrd="0" parTransId="{A403FB1D-0A94-496E-995F-4AAC8EFE8D61}" sibTransId="{6BFC6230-1E06-4372-97E4-3FE1629361ED}"/>
    <dgm:cxn modelId="{7FC2F47E-2986-4924-AA2F-01CD1A1CFDD2}" srcId="{13B849B3-EE92-4F22-8F7E-142A51942BD8}" destId="{C0B478A8-CD67-4420-92B7-4B876195727C}" srcOrd="12" destOrd="0" parTransId="{0090184A-CF69-4C3A-8870-EA43E8E908D4}" sibTransId="{40ADF370-7B54-4738-AA7E-F8C5C3E79671}"/>
    <dgm:cxn modelId="{939B1582-38B2-43DF-A61F-8858B1157D56}" type="presOf" srcId="{C2ECECAB-DF62-4BBF-AFC6-1597296F401B}" destId="{17F224EC-808A-4A8F-B7DC-2E5B9557C321}" srcOrd="0" destOrd="2" presId="urn:microsoft.com/office/officeart/2005/8/layout/default"/>
    <dgm:cxn modelId="{0EC71490-8668-47D0-B97D-60B08557F703}" type="presOf" srcId="{E37471BD-FE8E-426F-89D7-D8608B6D97F3}" destId="{17F224EC-808A-4A8F-B7DC-2E5B9557C321}" srcOrd="0" destOrd="12" presId="urn:microsoft.com/office/officeart/2005/8/layout/default"/>
    <dgm:cxn modelId="{DD2DD69B-D82A-48FC-95FB-399A9BC2AD0C}" type="presOf" srcId="{119D588B-C09E-4D42-A273-0705293A7D4C}" destId="{17F224EC-808A-4A8F-B7DC-2E5B9557C321}" srcOrd="0" destOrd="11" presId="urn:microsoft.com/office/officeart/2005/8/layout/default"/>
    <dgm:cxn modelId="{3D6C24A4-317E-42F7-8B0E-F33AE6CD9B99}" srcId="{13B849B3-EE92-4F22-8F7E-142A51942BD8}" destId="{3C795BF9-EEC9-489C-94C1-A17CD96413AB}" srcOrd="6" destOrd="0" parTransId="{1A826B2F-A12A-4F60-8D27-5298E998C55F}" sibTransId="{F1A12A5A-DBEF-432B-8BA2-12CFF540466F}"/>
    <dgm:cxn modelId="{5FD120B4-565D-49E0-B168-46D46FF4FE49}" type="presOf" srcId="{3C795BF9-EEC9-489C-94C1-A17CD96413AB}" destId="{17F224EC-808A-4A8F-B7DC-2E5B9557C321}" srcOrd="0" destOrd="8" presId="urn:microsoft.com/office/officeart/2005/8/layout/default"/>
    <dgm:cxn modelId="{C6A483B8-C8A1-4F81-B127-BCA5EFA8B70B}" type="presOf" srcId="{462F5009-0BF7-4DC7-8761-648C3A31CE0C}" destId="{341FFF4B-AFD9-4B69-9A5C-89DD38ED72EA}" srcOrd="0" destOrd="0" presId="urn:microsoft.com/office/officeart/2005/8/layout/default"/>
    <dgm:cxn modelId="{3C2313BA-12E9-4970-A5EB-DE478AA03AB9}" type="presOf" srcId="{8BE07251-0BC3-4941-A577-CE00766B0302}" destId="{17F224EC-808A-4A8F-B7DC-2E5B9557C321}" srcOrd="0" destOrd="6" presId="urn:microsoft.com/office/officeart/2005/8/layout/default"/>
    <dgm:cxn modelId="{558A32C0-CE3B-4EAF-BE3C-E33857333DBB}" type="presOf" srcId="{3D942CD6-F43F-4E2D-9A40-6C106D9349F9}" destId="{17F224EC-808A-4A8F-B7DC-2E5B9557C321}" srcOrd="0" destOrd="5" presId="urn:microsoft.com/office/officeart/2005/8/layout/default"/>
    <dgm:cxn modelId="{BFAACFCC-BC8E-4B8E-9017-9DBFF124F3D7}" srcId="{E207B040-2F97-41E0-B30C-D90A9389BA52}" destId="{750F112F-E2F5-446D-AB61-A8B81DC5B309}" srcOrd="0" destOrd="0" parTransId="{DD1AC1A7-8FF6-4657-8F94-90BB382BFA47}" sibTransId="{C3F90A31-699D-45B1-8F61-DD587E8BAF8F}"/>
    <dgm:cxn modelId="{428105CE-AF39-4114-BA7D-EC970512CEB3}" type="presOf" srcId="{750F112F-E2F5-446D-AB61-A8B81DC5B309}" destId="{17F224EC-808A-4A8F-B7DC-2E5B9557C321}" srcOrd="0" destOrd="4" presId="urn:microsoft.com/office/officeart/2005/8/layout/default"/>
    <dgm:cxn modelId="{DBDD04D7-71CC-4909-BE92-FAFED60980A4}" srcId="{13B849B3-EE92-4F22-8F7E-142A51942BD8}" destId="{623477A3-64B0-4EA3-B808-6D62B81B2B59}" srcOrd="14" destOrd="0" parTransId="{4C420851-206B-4CFE-8477-33E3DC8928A5}" sibTransId="{7F3ADF2B-509C-41DD-904A-7F70545630D5}"/>
    <dgm:cxn modelId="{B98F8BE1-65AF-4A38-9997-3F539E9CA179}" type="presOf" srcId="{C0B478A8-CD67-4420-92B7-4B876195727C}" destId="{17F224EC-808A-4A8F-B7DC-2E5B9557C321}" srcOrd="0" destOrd="14" presId="urn:microsoft.com/office/officeart/2005/8/layout/default"/>
    <dgm:cxn modelId="{B06A84E4-B8C6-409C-B66D-44427FCCE6CF}" srcId="{13B849B3-EE92-4F22-8F7E-142A51942BD8}" destId="{C2ECECAB-DF62-4BBF-AFC6-1597296F401B}" srcOrd="1" destOrd="0" parTransId="{7E87A23D-A5BD-4E25-83C5-3D08F5E91899}" sibTransId="{3EE605FC-F319-44C2-8303-CB97C84EEC1D}"/>
    <dgm:cxn modelId="{0C456CE7-DD20-406C-B67E-A66C11786B4E}" type="presOf" srcId="{68993541-7A0D-430C-9DD2-BF94888C1BA9}" destId="{17F224EC-808A-4A8F-B7DC-2E5B9557C321}" srcOrd="0" destOrd="10" presId="urn:microsoft.com/office/officeart/2005/8/layout/default"/>
    <dgm:cxn modelId="{83CB34ED-E35F-4E1C-87DF-F4722D5911BC}" type="presOf" srcId="{E207B040-2F97-41E0-B30C-D90A9389BA52}" destId="{17F224EC-808A-4A8F-B7DC-2E5B9557C321}" srcOrd="0" destOrd="3" presId="urn:microsoft.com/office/officeart/2005/8/layout/default"/>
    <dgm:cxn modelId="{A042A8ED-AE74-4CBB-9681-7E782C1672FE}" srcId="{13B849B3-EE92-4F22-8F7E-142A51942BD8}" destId="{68993541-7A0D-430C-9DD2-BF94888C1BA9}" srcOrd="8" destOrd="0" parTransId="{227DA37B-4070-46FC-A635-10D059CA90D5}" sibTransId="{D7BE2FBB-03D8-443A-BCFA-2F2ACF87774F}"/>
    <dgm:cxn modelId="{22BC2EFF-09D7-4761-86D2-4C02C77E644D}" srcId="{13B849B3-EE92-4F22-8F7E-142A51942BD8}" destId="{CEB8EE32-95F1-49E6-9310-9BA36969FBB2}" srcOrd="13" destOrd="0" parTransId="{49DF2A52-BD23-410B-9F53-A021BB1BE8BD}" sibTransId="{5A0734FF-694F-4104-8C43-15DBA36140E0}"/>
    <dgm:cxn modelId="{14DFBC19-D3A1-4154-B6C1-2C201F856D38}" type="presParOf" srcId="{341FFF4B-AFD9-4B69-9A5C-89DD38ED72EA}" destId="{17F224EC-808A-4A8F-B7DC-2E5B9557C321}" srcOrd="0" destOrd="0" presId="urn:microsoft.com/office/officeart/2005/8/layout/defaul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F224EC-808A-4A8F-B7DC-2E5B9557C321}">
      <dsp:nvSpPr>
        <dsp:cNvPr id="0" name=""/>
        <dsp:cNvSpPr/>
      </dsp:nvSpPr>
      <dsp:spPr>
        <a:xfrm>
          <a:off x="0" y="90569"/>
          <a:ext cx="7983643" cy="639489"/>
        </a:xfrm>
        <a:prstGeom prst="rect">
          <a:avLst/>
        </a:prstGeom>
        <a:no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t" anchorCtr="0">
          <a:noAutofit/>
        </a:bodyPr>
        <a:lstStyle/>
        <a:p>
          <a:pPr marL="0" lvl="0" indent="0" algn="l" defTabSz="1244600">
            <a:lnSpc>
              <a:spcPct val="100000"/>
            </a:lnSpc>
            <a:spcBef>
              <a:spcPct val="0"/>
            </a:spcBef>
            <a:spcAft>
              <a:spcPts val="600"/>
            </a:spcAft>
            <a:buNone/>
          </a:pPr>
          <a:r>
            <a:rPr lang="en-US" sz="3200" b="1" u="sng" kern="1200" dirty="0">
              <a:solidFill>
                <a:schemeClr val="bg1"/>
              </a:solidFill>
              <a:latin typeface="+mj-lt"/>
              <a:cs typeface="Calibri" panose="020F0502020204030204" pitchFamily="34" charset="0"/>
            </a:rPr>
            <a:t>Initiatives</a:t>
          </a:r>
        </a:p>
        <a:p>
          <a:pPr marL="0" lvl="0" indent="0" algn="l" defTabSz="1244600">
            <a:lnSpc>
              <a:spcPct val="100000"/>
            </a:lnSpc>
            <a:spcBef>
              <a:spcPct val="0"/>
            </a:spcBef>
            <a:spcAft>
              <a:spcPts val="600"/>
            </a:spcAft>
            <a:buNone/>
          </a:pPr>
          <a:endParaRPr lang="en-US" sz="200" b="1" u="sng" kern="1200" dirty="0">
            <a:solidFill>
              <a:schemeClr val="bg1"/>
            </a:solidFill>
            <a:latin typeface="Century Gothic" panose="020B0502020202020204" pitchFamily="34" charset="0"/>
            <a:cs typeface="Calibri" panose="020F0502020204030204" pitchFamily="34" charset="0"/>
          </a:endParaRPr>
        </a:p>
        <a:p>
          <a:pPr marL="400050" marR="0" lvl="0" indent="-231775" algn="l" defTabSz="97790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000" kern="1200" spc="0" baseline="0" dirty="0">
              <a:solidFill>
                <a:schemeClr val="bg1"/>
              </a:solidFill>
              <a:latin typeface="Century Gothic" panose="020B0502020202020204" pitchFamily="34" charset="0"/>
              <a:cs typeface="Calibri" panose="020F0502020204030204" pitchFamily="34" charset="0"/>
            </a:rPr>
            <a:t>Aquatics</a:t>
          </a:r>
        </a:p>
        <a:p>
          <a:pPr marL="400050" marR="0" lvl="0" indent="-231775" algn="l" defTabSz="97790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000" kern="1200" spc="0" baseline="0" dirty="0">
              <a:solidFill>
                <a:schemeClr val="bg1"/>
              </a:solidFill>
              <a:latin typeface="Century Gothic" panose="020B0502020202020204" pitchFamily="34" charset="0"/>
              <a:cs typeface="Calibri" panose="020F0502020204030204" pitchFamily="34" charset="0"/>
            </a:rPr>
            <a:t>Beach Parking</a:t>
          </a:r>
        </a:p>
        <a:p>
          <a:pPr marL="400050" marR="0" lvl="0" indent="-231775" algn="l" defTabSz="97790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000" kern="1200" spc="0" baseline="0" dirty="0">
              <a:solidFill>
                <a:schemeClr val="bg1"/>
              </a:solidFill>
              <a:latin typeface="Century Gothic" panose="020B0502020202020204" pitchFamily="34" charset="0"/>
              <a:cs typeface="Calibri" panose="020F0502020204030204" pitchFamily="34" charset="0"/>
            </a:rPr>
            <a:t>Finance</a:t>
          </a:r>
        </a:p>
        <a:p>
          <a:pPr marL="400050" marR="0" lvl="0" indent="0" algn="l" defTabSz="627063"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000" kern="1200" spc="0" baseline="0" dirty="0">
              <a:solidFill>
                <a:schemeClr val="bg1"/>
              </a:solidFill>
              <a:latin typeface="Century Gothic" panose="020B0502020202020204" pitchFamily="34" charset="0"/>
              <a:cs typeface="Calibri" panose="020F0502020204030204" pitchFamily="34" charset="0"/>
            </a:rPr>
            <a:t>	IT</a:t>
          </a:r>
        </a:p>
        <a:p>
          <a:pPr marL="400050" marR="0" lvl="0" indent="-231775" algn="l" defTabSz="97790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000" kern="1200" spc="0" baseline="0" dirty="0">
              <a:solidFill>
                <a:schemeClr val="bg1"/>
              </a:solidFill>
              <a:latin typeface="Century Gothic" panose="020B0502020202020204" pitchFamily="34" charset="0"/>
              <a:cs typeface="Calibri" panose="020F0502020204030204" pitchFamily="34" charset="0"/>
            </a:rPr>
            <a:t>Fire Department</a:t>
          </a:r>
        </a:p>
        <a:p>
          <a:pPr marL="400050" marR="0" lvl="0" indent="-231775" algn="l" defTabSz="97790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000" kern="1200" spc="0" baseline="0" dirty="0">
              <a:solidFill>
                <a:schemeClr val="bg1"/>
              </a:solidFill>
              <a:latin typeface="Century Gothic" panose="020B0502020202020204" pitchFamily="34" charset="0"/>
              <a:cs typeface="Calibri" panose="020F0502020204030204" pitchFamily="34" charset="0"/>
            </a:rPr>
            <a:t>Golf</a:t>
          </a:r>
        </a:p>
        <a:p>
          <a:pPr marL="400050" marR="0" lvl="0" indent="-231775" algn="l" defTabSz="97790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000" kern="1200" spc="0" baseline="0" dirty="0">
              <a:solidFill>
                <a:schemeClr val="bg1"/>
              </a:solidFill>
              <a:latin typeface="Century Gothic" panose="020B0502020202020204" pitchFamily="34" charset="0"/>
              <a:cs typeface="Calibri" panose="020F0502020204030204" pitchFamily="34" charset="0"/>
            </a:rPr>
            <a:t>Maintenance</a:t>
          </a:r>
        </a:p>
        <a:p>
          <a:pPr marL="400050" marR="0" lvl="0" indent="-231775" algn="l" defTabSz="97790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000" kern="1200" spc="0" baseline="0" dirty="0">
              <a:solidFill>
                <a:schemeClr val="bg1"/>
              </a:solidFill>
              <a:latin typeface="Century Gothic" panose="020B0502020202020204" pitchFamily="34" charset="0"/>
              <a:cs typeface="Calibri" panose="020F0502020204030204" pitchFamily="34" charset="0"/>
            </a:rPr>
            <a:t>Parks &amp; Recreation</a:t>
          </a:r>
        </a:p>
        <a:p>
          <a:pPr marL="400050" marR="0" lvl="0" indent="-231775" algn="l" defTabSz="97790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000" kern="1200" spc="0" baseline="0" dirty="0">
              <a:solidFill>
                <a:schemeClr val="bg1"/>
              </a:solidFill>
              <a:latin typeface="Century Gothic" panose="020B0502020202020204" pitchFamily="34" charset="0"/>
              <a:cs typeface="Calibri" panose="020F0502020204030204" pitchFamily="34" charset="0"/>
            </a:rPr>
            <a:t>Public Works</a:t>
          </a:r>
        </a:p>
        <a:p>
          <a:pPr marL="400050" marR="0" lvl="0" indent="-231775" algn="l" defTabSz="97790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000" kern="1200" spc="0" baseline="0" dirty="0">
              <a:solidFill>
                <a:schemeClr val="bg1"/>
              </a:solidFill>
              <a:latin typeface="Century Gothic" panose="020B0502020202020204" pitchFamily="34" charset="0"/>
              <a:cs typeface="Calibri" panose="020F0502020204030204" pitchFamily="34" charset="0"/>
            </a:rPr>
            <a:t>Racquet Sports</a:t>
          </a:r>
        </a:p>
        <a:p>
          <a:pPr marL="400050" marR="0" lvl="0" indent="-231775" algn="l" defTabSz="97790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000" kern="1200" spc="0" baseline="0" dirty="0">
              <a:solidFill>
                <a:schemeClr val="bg1"/>
              </a:solidFill>
              <a:latin typeface="Century Gothic" panose="020B0502020202020204" pitchFamily="34" charset="0"/>
              <a:cs typeface="Calibri" panose="020F0502020204030204" pitchFamily="34" charset="0"/>
            </a:rPr>
            <a:t>Veterans Memorial</a:t>
          </a:r>
        </a:p>
        <a:p>
          <a:pPr marL="400050" marR="0" lvl="0" indent="-231775" algn="l" defTabSz="97790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000" kern="1200" spc="0" baseline="0" dirty="0">
              <a:solidFill>
                <a:schemeClr val="bg1"/>
              </a:solidFill>
              <a:latin typeface="Century Gothic" panose="020B0502020202020204" pitchFamily="34" charset="0"/>
              <a:cs typeface="Calibri" panose="020F0502020204030204" pitchFamily="34" charset="0"/>
            </a:rPr>
            <a:t>Mailboxes</a:t>
          </a:r>
        </a:p>
        <a:p>
          <a:pPr marL="400050" marR="0" lvl="0" indent="-231775" algn="l" defTabSz="97790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000" kern="1200" spc="0" baseline="0" dirty="0">
              <a:solidFill>
                <a:schemeClr val="bg1"/>
              </a:solidFill>
              <a:latin typeface="Century Gothic" panose="020B0502020202020204" pitchFamily="34" charset="0"/>
              <a:cs typeface="Calibri" panose="020F0502020204030204" pitchFamily="34" charset="0"/>
            </a:rPr>
            <a:t>Metrics</a:t>
          </a:r>
        </a:p>
        <a:p>
          <a:pPr marL="400050" marR="0" lvl="0" indent="-231775" algn="l" defTabSz="97790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000" kern="1200" spc="0" baseline="0" dirty="0">
              <a:solidFill>
                <a:schemeClr val="bg1"/>
              </a:solidFill>
              <a:latin typeface="Century Gothic" panose="020B0502020202020204" pitchFamily="34" charset="0"/>
              <a:cs typeface="Calibri" panose="020F0502020204030204" pitchFamily="34" charset="0"/>
            </a:rPr>
            <a:t>Addendum</a:t>
          </a:r>
        </a:p>
        <a:p>
          <a:pPr marL="400050" marR="0" lvl="0" indent="-231775" algn="l" defTabSz="97790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000" kern="1200" spc="0" baseline="0" dirty="0">
              <a:solidFill>
                <a:schemeClr val="bg1"/>
              </a:solidFill>
              <a:latin typeface="Century Gothic" panose="020B0502020202020204" pitchFamily="34" charset="0"/>
              <a:cs typeface="Calibri" panose="020F0502020204030204" pitchFamily="34" charset="0"/>
            </a:rPr>
            <a:t>Financials</a:t>
          </a:r>
        </a:p>
        <a:p>
          <a:pPr marL="401638" marR="0" lvl="0" indent="-233363" algn="l" defTabSz="977900" eaLnBrk="1" fontAlgn="auto" latinLnBrk="0" hangingPunct="1">
            <a:lnSpc>
              <a:spcPct val="100000"/>
            </a:lnSpc>
            <a:spcBef>
              <a:spcPct val="0"/>
            </a:spcBef>
            <a:spcAft>
              <a:spcPts val="0"/>
            </a:spcAft>
            <a:buClrTx/>
            <a:buSzTx/>
            <a:buFont typeface="Arial" panose="020B0604020202020204" pitchFamily="34" charset="0"/>
            <a:buNone/>
            <a:tabLst/>
            <a:defRPr/>
          </a:pPr>
          <a:endParaRPr lang="en-US" sz="1600" kern="1200" spc="0" baseline="0" dirty="0">
            <a:solidFill>
              <a:schemeClr val="bg1"/>
            </a:solidFill>
            <a:latin typeface="Century Gothic" panose="020B0502020202020204" pitchFamily="34" charset="0"/>
            <a:cs typeface="Calibri" panose="020F0502020204030204" pitchFamily="34" charset="0"/>
          </a:endParaRPr>
        </a:p>
      </dsp:txBody>
      <dsp:txXfrm>
        <a:off x="0" y="90569"/>
        <a:ext cx="7983643" cy="63948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3037840" cy="466434"/>
          </a:xfrm>
          <a:prstGeom prst="rect">
            <a:avLst/>
          </a:prstGeom>
        </p:spPr>
        <p:txBody>
          <a:bodyPr vert="horz" lIns="93117" tIns="46559" rIns="93117" bIns="46559" rtlCol="0"/>
          <a:lstStyle>
            <a:lvl1pPr algn="l">
              <a:defRPr sz="1200"/>
            </a:lvl1pPr>
          </a:lstStyle>
          <a:p>
            <a:endParaRPr dirty="0"/>
          </a:p>
        </p:txBody>
      </p:sp>
      <p:sp>
        <p:nvSpPr>
          <p:cNvPr id="3" name="Date Placeholder 2"/>
          <p:cNvSpPr>
            <a:spLocks noGrp="1"/>
          </p:cNvSpPr>
          <p:nvPr>
            <p:ph type="dt" sz="quarter" idx="1"/>
          </p:nvPr>
        </p:nvSpPr>
        <p:spPr>
          <a:xfrm>
            <a:off x="3970941" y="0"/>
            <a:ext cx="3037840" cy="466434"/>
          </a:xfrm>
          <a:prstGeom prst="rect">
            <a:avLst/>
          </a:prstGeom>
        </p:spPr>
        <p:txBody>
          <a:bodyPr vert="horz" lIns="93117" tIns="46559" rIns="93117" bIns="46559" rtlCol="0"/>
          <a:lstStyle>
            <a:lvl1pPr algn="r">
              <a:defRPr sz="1200"/>
            </a:lvl1pPr>
          </a:lstStyle>
          <a:p>
            <a:fld id="{20EA5F0D-C1DC-412F-A146-DDB3A74B588F}" type="datetimeFigureOut">
              <a:rPr lang="en-US"/>
              <a:t>9/30/2023</a:t>
            </a:fld>
            <a:endParaRPr dirty="0"/>
          </a:p>
        </p:txBody>
      </p:sp>
      <p:sp>
        <p:nvSpPr>
          <p:cNvPr id="4" name="Footer Placeholder 3"/>
          <p:cNvSpPr>
            <a:spLocks noGrp="1"/>
          </p:cNvSpPr>
          <p:nvPr>
            <p:ph type="ftr" sz="quarter" idx="2"/>
          </p:nvPr>
        </p:nvSpPr>
        <p:spPr>
          <a:xfrm>
            <a:off x="3" y="8829979"/>
            <a:ext cx="3037840" cy="466433"/>
          </a:xfrm>
          <a:prstGeom prst="rect">
            <a:avLst/>
          </a:prstGeom>
        </p:spPr>
        <p:txBody>
          <a:bodyPr vert="horz" lIns="93117" tIns="46559" rIns="93117" bIns="46559" rtlCol="0" anchor="b"/>
          <a:lstStyle>
            <a:lvl1pPr algn="l">
              <a:defRPr sz="1200"/>
            </a:lvl1pPr>
          </a:lstStyle>
          <a:p>
            <a:endParaRPr dirty="0"/>
          </a:p>
        </p:txBody>
      </p:sp>
      <p:sp>
        <p:nvSpPr>
          <p:cNvPr id="5" name="Slide Number Placeholder 4"/>
          <p:cNvSpPr>
            <a:spLocks noGrp="1"/>
          </p:cNvSpPr>
          <p:nvPr>
            <p:ph type="sldNum" sz="quarter" idx="3"/>
          </p:nvPr>
        </p:nvSpPr>
        <p:spPr>
          <a:xfrm>
            <a:off x="3970941" y="8829979"/>
            <a:ext cx="3037840" cy="466433"/>
          </a:xfrm>
          <a:prstGeom prst="rect">
            <a:avLst/>
          </a:prstGeom>
        </p:spPr>
        <p:txBody>
          <a:bodyPr vert="horz" lIns="93117" tIns="46559" rIns="93117" bIns="46559" rtlCol="0" anchor="b"/>
          <a:lstStyle>
            <a:lvl1pPr algn="r">
              <a:defRPr sz="1200"/>
            </a:lvl1pPr>
          </a:lstStyle>
          <a:p>
            <a:fld id="{7BAE14B8-3CC9-472D-9BC5-A84D80684DE2}" type="slidenum">
              <a:rPr/>
              <a:t>‹#›</a:t>
            </a:fld>
            <a:endParaRPr dirty="0"/>
          </a:p>
        </p:txBody>
      </p:sp>
    </p:spTree>
    <p:extLst>
      <p:ext uri="{BB962C8B-B14F-4D97-AF65-F5344CB8AC3E}">
        <p14:creationId xmlns:p14="http://schemas.microsoft.com/office/powerpoint/2010/main" val="257782754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3037840" cy="466434"/>
          </a:xfrm>
          <a:prstGeom prst="rect">
            <a:avLst/>
          </a:prstGeom>
        </p:spPr>
        <p:txBody>
          <a:bodyPr vert="horz" lIns="93117" tIns="46559" rIns="93117" bIns="46559" rtlCol="0"/>
          <a:lstStyle>
            <a:lvl1pPr algn="l">
              <a:defRPr sz="1200"/>
            </a:lvl1pPr>
          </a:lstStyle>
          <a:p>
            <a:endParaRPr dirty="0"/>
          </a:p>
        </p:txBody>
      </p:sp>
      <p:sp>
        <p:nvSpPr>
          <p:cNvPr id="3" name="Date Placeholder 2"/>
          <p:cNvSpPr>
            <a:spLocks noGrp="1"/>
          </p:cNvSpPr>
          <p:nvPr>
            <p:ph type="dt" idx="1"/>
          </p:nvPr>
        </p:nvSpPr>
        <p:spPr>
          <a:xfrm>
            <a:off x="3970941" y="0"/>
            <a:ext cx="3037840" cy="466434"/>
          </a:xfrm>
          <a:prstGeom prst="rect">
            <a:avLst/>
          </a:prstGeom>
        </p:spPr>
        <p:txBody>
          <a:bodyPr vert="horz" lIns="93117" tIns="46559" rIns="93117" bIns="46559" rtlCol="0"/>
          <a:lstStyle>
            <a:lvl1pPr algn="r">
              <a:defRPr sz="1200"/>
            </a:lvl1pPr>
          </a:lstStyle>
          <a:p>
            <a:fld id="{A8CDE508-72C8-4AB5-AA9C-1584D31690E0}" type="datetimeFigureOut">
              <a:rPr lang="en-US"/>
              <a:t>9/30/2023</a:t>
            </a:fld>
            <a:endParaRPr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17" tIns="46559" rIns="93117" bIns="46559" rtlCol="0" anchor="ctr"/>
          <a:lstStyle/>
          <a:p>
            <a:endParaRPr dirty="0"/>
          </a:p>
        </p:txBody>
      </p:sp>
      <p:sp>
        <p:nvSpPr>
          <p:cNvPr id="5" name="Notes Placeholder 4"/>
          <p:cNvSpPr>
            <a:spLocks noGrp="1"/>
          </p:cNvSpPr>
          <p:nvPr>
            <p:ph type="body" sz="quarter" idx="3"/>
          </p:nvPr>
        </p:nvSpPr>
        <p:spPr>
          <a:xfrm>
            <a:off x="701041" y="4473899"/>
            <a:ext cx="5608320" cy="3137535"/>
          </a:xfrm>
          <a:prstGeom prst="rect">
            <a:avLst/>
          </a:prstGeom>
        </p:spPr>
        <p:txBody>
          <a:bodyPr vert="horz" lIns="93117" tIns="46559" rIns="93117" bIns="46559"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3" y="8829979"/>
            <a:ext cx="3037840" cy="466433"/>
          </a:xfrm>
          <a:prstGeom prst="rect">
            <a:avLst/>
          </a:prstGeom>
        </p:spPr>
        <p:txBody>
          <a:bodyPr vert="horz" lIns="93117" tIns="46559" rIns="93117" bIns="46559" rtlCol="0" anchor="b"/>
          <a:lstStyle>
            <a:lvl1pPr algn="l">
              <a:defRPr sz="1200"/>
            </a:lvl1pPr>
          </a:lstStyle>
          <a:p>
            <a:endParaRPr dirty="0"/>
          </a:p>
        </p:txBody>
      </p:sp>
      <p:sp>
        <p:nvSpPr>
          <p:cNvPr id="7" name="Slide Number Placeholder 6"/>
          <p:cNvSpPr>
            <a:spLocks noGrp="1"/>
          </p:cNvSpPr>
          <p:nvPr>
            <p:ph type="sldNum" sz="quarter" idx="5"/>
          </p:nvPr>
        </p:nvSpPr>
        <p:spPr>
          <a:xfrm>
            <a:off x="3970941" y="8829979"/>
            <a:ext cx="3037840" cy="466433"/>
          </a:xfrm>
          <a:prstGeom prst="rect">
            <a:avLst/>
          </a:prstGeom>
        </p:spPr>
        <p:txBody>
          <a:bodyPr vert="horz" lIns="93117" tIns="46559" rIns="93117" bIns="46559" rtlCol="0" anchor="b"/>
          <a:lstStyle>
            <a:lvl1pPr algn="r">
              <a:defRPr sz="1200"/>
            </a:lvl1pPr>
          </a:lstStyle>
          <a:p>
            <a:fld id="{7FB667E1-E601-4AAF-B95C-B25720D70A60}" type="slidenum">
              <a:rPr/>
              <a:t>‹#›</a:t>
            </a:fld>
            <a:endParaRPr dirty="0"/>
          </a:p>
        </p:txBody>
      </p:sp>
    </p:spTree>
    <p:extLst>
      <p:ext uri="{BB962C8B-B14F-4D97-AF65-F5344CB8AC3E}">
        <p14:creationId xmlns:p14="http://schemas.microsoft.com/office/powerpoint/2010/main" val="711136715"/>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77469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working group decided on Saturday April 20, 2024 as the target date for the event.</a:t>
            </a:r>
          </a:p>
          <a:p>
            <a:endParaRPr lang="en-US" sz="1400" dirty="0"/>
          </a:p>
          <a:p>
            <a:pPr marL="0" marR="0" lvl="0" indent="0" algn="l" defTabSz="914400" rtl="0" eaLnBrk="1" fontAlgn="auto" latinLnBrk="0" hangingPunct="1">
              <a:lnSpc>
                <a:spcPts val="1800"/>
              </a:lnSpc>
              <a:spcBef>
                <a:spcPts val="0"/>
              </a:spcBef>
              <a:spcAft>
                <a:spcPts val="0"/>
              </a:spcAft>
              <a:buClrTx/>
              <a:buSzTx/>
              <a:buFontTx/>
              <a:buNone/>
              <a:tabLst/>
              <a:defRPr/>
            </a:pPr>
            <a:r>
              <a:rPr lang="en-US" dirty="0"/>
              <a:t>Scheduling the event to start at 3pm will provide enough time for the Farmers Market vendors to leave and allow the event participants time to set up. Typically, the Yacht Club does not have live music in April, but even if they do, having the event end at 7pm will allow people to end the day enjoying music and drinks at an OP amenity.</a:t>
            </a:r>
            <a:endParaRPr lang="en-US" sz="1400" dirty="0"/>
          </a:p>
          <a:p>
            <a:endParaRPr lang="en-US" sz="14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1C7662-5951-D64E-9170-BBDD05D100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20549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White Horse Park was chosen as the location for the Inaugural OP Season Kick-off due to the space available to accommodate the potential large crowd, rest room facilities, parking, space for food/beer trucks, a covered pavilion for music, entertainment and demonstrations and the nearby community center in case of inclement weather.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1C7662-5951-D64E-9170-BBDD05D100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68837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Food/drinks will be available to purchase from local food trucks and beer sales will be provided (with a one-day beer sales license.) </a:t>
            </a:r>
            <a:endParaRPr lang="en-US" sz="14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1C7662-5951-D64E-9170-BBDD05D100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8964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The committee will seek a local DJ and bands to participate, with costs hopefully offset by sponsorship. </a:t>
            </a:r>
          </a:p>
          <a:p>
            <a:endParaRPr lang="en-US" sz="1400" dirty="0"/>
          </a:p>
          <a:p>
            <a:r>
              <a:rPr lang="en-US" sz="1400" dirty="0"/>
              <a:t>Ocean Pines performance groups like the Pine Tones and Delmarva Chorus will also be invited to perform if they want to showcase their talents.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1C7662-5951-D64E-9170-BBDD05D100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00767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amenities/clubs/etc. would have a booth/table to promote their membership opportunities. Tables will be staffed by volunteers. </a:t>
            </a:r>
          </a:p>
          <a:p>
            <a:r>
              <a:rPr lang="en-US" dirty="0"/>
              <a:t>• Provide offer for either a complimentary or heavily discounted Gift Card to engage in any one or more, of the OP amenities or activities. </a:t>
            </a:r>
          </a:p>
          <a:p>
            <a:endParaRPr lang="en-US" dirty="0"/>
          </a:p>
          <a:p>
            <a:r>
              <a:rPr lang="en-US" dirty="0"/>
              <a:t>• Conduct contests/games for complimentary admission or participation in any component of an amenity or activity. </a:t>
            </a:r>
          </a:p>
          <a:p>
            <a:endParaRPr lang="en-US" dirty="0"/>
          </a:p>
          <a:p>
            <a:r>
              <a:rPr lang="en-US" dirty="0"/>
              <a:t>• Conduct demonstrations to showcase various amenities or activities ... i.e., short cooking lesson; Zumba class demo; “putting” demo; etc. </a:t>
            </a:r>
          </a:p>
          <a:p>
            <a:endParaRPr lang="en-US" dirty="0"/>
          </a:p>
          <a:p>
            <a:r>
              <a:rPr lang="en-US" dirty="0"/>
              <a:t>• Provide mechanisms to sign-up for amenity or activity, or to seek further information. </a:t>
            </a:r>
          </a:p>
          <a:p>
            <a:endParaRPr lang="en-US" dirty="0"/>
          </a:p>
          <a:p>
            <a:r>
              <a:rPr lang="en-US" dirty="0"/>
              <a:t>• Provide “punch cards” to all attendees. The card will collect that person’s email address so the participating group can contact the individual for a follow-up at a later date. If the individual gets their card punched by a certain number of participating groups, they can drop their card into a drawing to win a prize.</a:t>
            </a:r>
            <a:endParaRPr lang="en-US" sz="14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1C7662-5951-D64E-9170-BBDD05D100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08234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OPWG has already begun reaching out representatives of OP amenities, social clubs, realtors, local restaurants, and the Chamber of Commerce.</a:t>
            </a:r>
          </a:p>
          <a:p>
            <a:endParaRPr lang="en-US" dirty="0"/>
          </a:p>
          <a:p>
            <a:r>
              <a:rPr lang="en-US" dirty="0"/>
              <a:t>All amenities/clubs/etc. would have a booth/table to promote their membership opportunities. Tables will be staffed by volunteers. After the event each amenity could have their own open house at a later date, or offer some kind of giveaway for those who came to the tables such as two for one pool entry, racket entry or half off for singles, free bucket of balls for the driving range, etc. </a:t>
            </a:r>
          </a:p>
          <a:p>
            <a:endParaRPr lang="en-US" sz="1400" dirty="0"/>
          </a:p>
          <a:p>
            <a:pPr marL="0" marR="0" lvl="0" indent="0" algn="l" defTabSz="914400" rtl="0" eaLnBrk="1" fontAlgn="auto" latinLnBrk="0" hangingPunct="1">
              <a:lnSpc>
                <a:spcPts val="1800"/>
              </a:lnSpc>
              <a:spcBef>
                <a:spcPts val="0"/>
              </a:spcBef>
              <a:spcAft>
                <a:spcPts val="0"/>
              </a:spcAft>
              <a:buClrTx/>
              <a:buSzTx/>
              <a:buFontTx/>
              <a:buNone/>
              <a:tabLst/>
              <a:defRPr/>
            </a:pPr>
            <a:r>
              <a:rPr lang="en-US" dirty="0"/>
              <a:t>Facilitate presentations and Q &amp; A by department heads, and related OP officials and managers. </a:t>
            </a:r>
          </a:p>
          <a:p>
            <a:endParaRPr lang="en-US" sz="14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1C7662-5951-D64E-9170-BBDD05D100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95680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event will be promoted heavily through free and paid channels, including all official Ocean Pines emails and publications and social media. The budget includes some paid advertising in local publications, and sponsorship by these and other media organizations will be solicited.</a:t>
            </a:r>
          </a:p>
          <a:p>
            <a:endParaRPr lang="en-US" dirty="0"/>
          </a:p>
          <a:p>
            <a:r>
              <a:rPr lang="en-US" dirty="0"/>
              <a:t>Business sponsorships will also be solicited to offset many costs of the event and to provide exposure for local businesses and organization that want to reach Ocean Pines residents and visitors. The committee estimates that about $16,000 could be raised through these cash sponsorships, in addition to any in-kind sponsors (free media, entertainment, etc.).</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1C7662-5951-D64E-9170-BBDD05D100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48289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steps: </a:t>
            </a:r>
          </a:p>
          <a:p>
            <a:endParaRPr lang="en-US" dirty="0"/>
          </a:p>
          <a:p>
            <a:r>
              <a:rPr lang="en-US" dirty="0"/>
              <a:t>• Receive Board Approval for OPWG to proceed with planning - June BOD meeting </a:t>
            </a:r>
          </a:p>
          <a:p>
            <a:endParaRPr lang="en-US" dirty="0"/>
          </a:p>
          <a:p>
            <a:r>
              <a:rPr lang="en-US" dirty="0"/>
              <a:t>• OPWG Coordinate remaining meetings for planning – June 2023</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1C7662-5951-D64E-9170-BBDD05D100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78385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1C7662-5951-D64E-9170-BBDD05D100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697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1C7662-5951-D64E-9170-BBDD05D100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7996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Ocean Pines Season Kick-off will be a daytime event held at White Horse Park.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The event is currently planned for Saturday, April 20, 2024 from 3-7 PM.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The event will feature music (band or DJ) plus entertainment, food and drinks as well as tables for OP Amenities, Clubs and Other community groups.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The event will be free and open to OPA members and the general public.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Preliminary cost estimate to OPA: $12,500.</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1C7662-5951-D64E-9170-BBDD05D100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59848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Op Season Kick-off is designed to highlight all that Ocean Pines has to offer from our Outstanding Golf Course, Top-notch Racket Sports facilities, Beach Club, pools, parks, hiking trails recreational activities and our premiere attraction the OP Yacht Club. Using a festive party event Ocean Pines Season Kick-off will promote and showcase the value of all OP amenities and create a positive, congenial, and engaging community experience. </a:t>
            </a:r>
          </a:p>
          <a:p>
            <a:endParaRPr lang="en-US" sz="1400" dirty="0"/>
          </a:p>
          <a:p>
            <a:endParaRPr lang="en-US" sz="14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1C7662-5951-D64E-9170-BBDD05D100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9375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Objectives </a:t>
            </a:r>
          </a:p>
          <a:p>
            <a:r>
              <a:rPr lang="en-US" dirty="0"/>
              <a:t>• Create an opportunity for residents and visitors to learn about the many OP recreational amenities, activities, clubs, and dining experiences. </a:t>
            </a:r>
          </a:p>
          <a:p>
            <a:r>
              <a:rPr lang="en-US" dirty="0"/>
              <a:t>• Generate additional income by eliciting new memberships, and/or interest to participate in the many activities offered. </a:t>
            </a:r>
          </a:p>
          <a:p>
            <a:r>
              <a:rPr lang="en-US" dirty="0"/>
              <a:t>• Reinforce Ocean Pines as a stellar community by showcasing the wide array of activities offered ... something for everybody ... demonstrating its dedication to the desires and needs of all who either live in OP or visit.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1C7662-5951-D64E-9170-BBDD05D100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69513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Target markets to attract include new residents, long-time residents, part-time residents, visitors, potential home buyer and realtors. </a:t>
            </a:r>
          </a:p>
          <a:p>
            <a:endParaRPr lang="en-US" dirty="0"/>
          </a:p>
          <a:p>
            <a:r>
              <a:rPr lang="en-US" dirty="0"/>
              <a:t>Activities offered during the event will be chosen to appeal to couples, young families, families with teens or young adults, part timers, semi-retired individual or couples and working adults in a fun, open house/meet-the-neighbors kind of celebration.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1C7662-5951-D64E-9170-BBDD05D100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54874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Benefits </a:t>
            </a:r>
          </a:p>
          <a:p>
            <a:r>
              <a:rPr lang="en-US" dirty="0"/>
              <a:t>• Generating increased support and involvement in OP programs </a:t>
            </a:r>
          </a:p>
          <a:p>
            <a:r>
              <a:rPr lang="en-US" dirty="0"/>
              <a:t>• Engaging residents who may be unaware of the many OP activities and opportunities available to them </a:t>
            </a:r>
          </a:p>
          <a:p>
            <a:r>
              <a:rPr lang="en-US" dirty="0"/>
              <a:t>• Fostering Ocean Pines community pride </a:t>
            </a:r>
          </a:p>
          <a:p>
            <a:r>
              <a:rPr lang="en-US" dirty="0"/>
              <a:t>• Provides a platform for neighbors to meet one another in a social setting </a:t>
            </a:r>
          </a:p>
          <a:p>
            <a:r>
              <a:rPr lang="en-US" dirty="0"/>
              <a:t>• Attracting potential homebuyers </a:t>
            </a:r>
          </a:p>
          <a:p>
            <a:r>
              <a:rPr lang="en-US" dirty="0"/>
              <a:t>• Favorable press potential. </a:t>
            </a:r>
          </a:p>
          <a:p>
            <a:r>
              <a:rPr lang="en-US" dirty="0"/>
              <a:t>• Potential sales of additional pool, golf and/or Racket Sports memberships</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1C7662-5951-D64E-9170-BBDD05D100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44870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Preliminary Planning</a:t>
            </a:r>
          </a:p>
          <a:p>
            <a:pPr marL="285750" indent="-285750">
              <a:buFont typeface="Arial" panose="020B0604020202020204" pitchFamily="34" charset="0"/>
              <a:buChar char="•"/>
            </a:pPr>
            <a:r>
              <a:rPr lang="en-US" dirty="0"/>
              <a:t>An Ad-Hoc committee “The OP Day Working Group” (OPWG) was formed from representatives from the OP Advisory Committees. The OPWG began meeting in March and will lead the planning and execution of Ocean Pines Season Kick-off </a:t>
            </a:r>
          </a:p>
          <a:p>
            <a:pPr marL="285750" indent="-285750">
              <a:buFont typeface="Arial" panose="020B0604020202020204" pitchFamily="34" charset="0"/>
              <a:buChar char="•"/>
            </a:pPr>
            <a:r>
              <a:rPr lang="en-US" dirty="0"/>
              <a:t>The OPWG received the go-ahead to begin planning with Doug Parks serving as Board Liaison </a:t>
            </a:r>
          </a:p>
          <a:p>
            <a:pPr marL="285750" indent="-285750">
              <a:buFont typeface="Arial" panose="020B0604020202020204" pitchFamily="34" charset="0"/>
              <a:buChar char="•"/>
            </a:pPr>
            <a:r>
              <a:rPr lang="en-US" dirty="0"/>
              <a:t>The chair of OPWG met Ocean Pines General Manager (OPGM) John Viola and discussed the idea. Mr. Viola shared positive comments about the concept and provided some ballpark figures of OP costs for similar events. The OPGM gave his permission to consult with Josh Davis, Director of Marketing and Debbie Donahue, Director of Recreation &amp; Parks in order to gain insight as to best path forward.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1C7662-5951-D64E-9170-BBDD05D100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27227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1C7662-5951-D64E-9170-BBDD05D100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43744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9" name="Text Box 47"/>
          <p:cNvSpPr txBox="1">
            <a:spLocks noChangeArrowheads="1"/>
          </p:cNvSpPr>
          <p:nvPr/>
        </p:nvSpPr>
        <p:spPr bwMode="gray">
          <a:xfrm>
            <a:off x="133048" y="6578667"/>
            <a:ext cx="30780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solidFill>
                  <a:srgbClr val="616365"/>
                </a:solidFill>
              </a:rPr>
              <a:t>Copyright © 2018 by The Segal Group, Inc. All rights reserved. </a:t>
            </a:r>
          </a:p>
        </p:txBody>
      </p:sp>
      <p:pic>
        <p:nvPicPr>
          <p:cNvPr id="11" name="Picture 10"/>
          <p:cNvPicPr>
            <a:picLocks noChangeAspect="1"/>
          </p:cNvPicPr>
          <p:nvPr/>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t="23903"/>
          <a:stretch/>
        </p:blipFill>
        <p:spPr bwMode="gray">
          <a:xfrm>
            <a:off x="4568646" y="3429000"/>
            <a:ext cx="4575354" cy="3429000"/>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gray">
          <a:xfrm>
            <a:off x="6104626" y="5989837"/>
            <a:ext cx="2676912" cy="368363"/>
          </a:xfrm>
          <a:prstGeom prst="rect">
            <a:avLst/>
          </a:prstGeom>
        </p:spPr>
      </p:pic>
      <p:sp>
        <p:nvSpPr>
          <p:cNvPr id="15" name="Picture Placeholder 2"/>
          <p:cNvSpPr>
            <a:spLocks noGrp="1"/>
          </p:cNvSpPr>
          <p:nvPr>
            <p:ph type="pic" sz="quarter" idx="10"/>
          </p:nvPr>
        </p:nvSpPr>
        <p:spPr bwMode="gray">
          <a:xfrm>
            <a:off x="0" y="0"/>
            <a:ext cx="9144000" cy="3429000"/>
          </a:xfrm>
          <a:noFill/>
          <a:ln>
            <a:noFill/>
          </a:ln>
        </p:spPr>
        <p:txBody>
          <a:bodyPr/>
          <a:lstStyle>
            <a:lvl1pPr marL="0" indent="0">
              <a:buFontTx/>
              <a:buNone/>
              <a:defRPr/>
            </a:lvl1pPr>
          </a:lstStyle>
          <a:p>
            <a:r>
              <a:rPr lang="en-US" dirty="0"/>
              <a:t>Click icon to add picture</a:t>
            </a:r>
          </a:p>
        </p:txBody>
      </p:sp>
      <p:sp>
        <p:nvSpPr>
          <p:cNvPr id="16" name="Title 6"/>
          <p:cNvSpPr>
            <a:spLocks noGrp="1"/>
          </p:cNvSpPr>
          <p:nvPr>
            <p:ph type="title"/>
          </p:nvPr>
        </p:nvSpPr>
        <p:spPr bwMode="gray">
          <a:xfrm>
            <a:off x="0" y="3429000"/>
            <a:ext cx="9144000" cy="1066800"/>
          </a:xfrm>
          <a:solidFill>
            <a:schemeClr val="accent5">
              <a:lumMod val="75000"/>
              <a:alpha val="64706"/>
            </a:schemeClr>
          </a:solidFill>
          <a:ln>
            <a:noFill/>
          </a:ln>
          <a:effectLst/>
        </p:spPr>
        <p:txBody>
          <a:bodyPr vert="horz" wrap="square" lIns="228600" tIns="137160" rIns="228600" bIns="91440" numCol="1" rtlCol="0" anchor="ctr" anchorCtr="0" compatLnSpc="1">
            <a:prstTxWarp prst="textNoShape">
              <a:avLst/>
            </a:prstTxWarp>
            <a:noAutofit/>
          </a:bodyPr>
          <a:lstStyle>
            <a:lvl1pPr>
              <a:defRPr lang="en-US" sz="2800" kern="1200" dirty="0">
                <a:solidFill>
                  <a:schemeClr val="bg1"/>
                </a:solidFill>
                <a:latin typeface="Arial" charset="0"/>
                <a:ea typeface="+mn-ea"/>
                <a:cs typeface="+mn-cs"/>
              </a:defRPr>
            </a:lvl1pPr>
          </a:lstStyle>
          <a:p>
            <a:pPr marL="0" lvl="0" indent="0">
              <a:spcBef>
                <a:spcPct val="65000"/>
              </a:spcBef>
              <a:buClr>
                <a:schemeClr val="accent5"/>
              </a:buClr>
              <a:buFont typeface="Wingdings" pitchFamily="34" charset="2"/>
              <a:buNone/>
            </a:pPr>
            <a:r>
              <a:rPr lang="en-US"/>
              <a:t>Click to edit Master title style</a:t>
            </a:r>
            <a:endParaRPr lang="en-US" dirty="0"/>
          </a:p>
        </p:txBody>
      </p:sp>
      <p:sp>
        <p:nvSpPr>
          <p:cNvPr id="17" name="Rectangle 3"/>
          <p:cNvSpPr>
            <a:spLocks noGrp="1" noChangeArrowheads="1"/>
          </p:cNvSpPr>
          <p:nvPr>
            <p:ph type="subTitle" idx="1"/>
          </p:nvPr>
        </p:nvSpPr>
        <p:spPr bwMode="gray">
          <a:xfrm>
            <a:off x="139938" y="4495800"/>
            <a:ext cx="7429500" cy="9144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spcBef>
                <a:spcPts val="1200"/>
              </a:spcBef>
              <a:buNone/>
              <a:defRPr lang="en-US" sz="2200" b="1" kern="0" noProof="0" smtClean="0">
                <a:solidFill>
                  <a:schemeClr val="accent4"/>
                </a:solidFill>
              </a:defRPr>
            </a:lvl1pPr>
          </a:lstStyle>
          <a:p>
            <a:pPr lvl="0"/>
            <a:r>
              <a:rPr lang="en-US" noProof="0"/>
              <a:t>Click to edit Master subtitle style</a:t>
            </a:r>
            <a:endParaRPr lang="en-US" noProof="0" dirty="0"/>
          </a:p>
        </p:txBody>
      </p:sp>
      <p:sp>
        <p:nvSpPr>
          <p:cNvPr id="10" name="Text Placeholder 3"/>
          <p:cNvSpPr>
            <a:spLocks noGrp="1"/>
          </p:cNvSpPr>
          <p:nvPr>
            <p:ph type="body" sz="quarter" idx="11" hasCustomPrompt="1"/>
          </p:nvPr>
        </p:nvSpPr>
        <p:spPr>
          <a:xfrm>
            <a:off x="0" y="5620334"/>
            <a:ext cx="4253472" cy="378565"/>
          </a:xfrm>
          <a:solidFill>
            <a:schemeClr val="accent4"/>
          </a:solidFill>
        </p:spPr>
        <p:txBody>
          <a:bodyPr wrap="none" lIns="201168" tIns="64008" rIns="201168" bIns="64008" anchor="ctr" anchorCtr="0">
            <a:spAutoFit/>
          </a:bodyPr>
          <a:lstStyle>
            <a:lvl1pPr marL="0" indent="0">
              <a:buFontTx/>
              <a:buNone/>
              <a:defRPr sz="1800" b="1">
                <a:solidFill>
                  <a:schemeClr val="bg1"/>
                </a:solidFill>
              </a:defRPr>
            </a:lvl1pPr>
            <a:lvl2pPr marL="211138" indent="0">
              <a:buFontTx/>
              <a:buNone/>
              <a:defRPr/>
            </a:lvl2pPr>
            <a:lvl3pPr marL="396875" indent="0">
              <a:buFontTx/>
              <a:buNone/>
              <a:defRPr/>
            </a:lvl3pPr>
            <a:lvl4pPr marL="595313" indent="0">
              <a:buFontTx/>
              <a:buNone/>
              <a:defRPr/>
            </a:lvl4pPr>
            <a:lvl5pPr marL="793750" indent="0">
              <a:buFontTx/>
              <a:buNone/>
              <a:defRPr/>
            </a:lvl5pPr>
          </a:lstStyle>
          <a:p>
            <a:pPr lvl="0"/>
            <a:r>
              <a:rPr lang="en-US" dirty="0"/>
              <a:t>Click to edit DRAFT or Client Name</a:t>
            </a:r>
          </a:p>
        </p:txBody>
      </p:sp>
    </p:spTree>
    <p:extLst>
      <p:ext uri="{BB962C8B-B14F-4D97-AF65-F5344CB8AC3E}">
        <p14:creationId xmlns:p14="http://schemas.microsoft.com/office/powerpoint/2010/main" val="25576014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276224" y="76200"/>
            <a:ext cx="8715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cxnSp>
        <p:nvCxnSpPr>
          <p:cNvPr id="4" name="Straight Connector 3"/>
          <p:cNvCxnSpPr/>
          <p:nvPr/>
        </p:nvCxnSpPr>
        <p:spPr bwMode="auto">
          <a:xfrm>
            <a:off x="379562" y="855663"/>
            <a:ext cx="8764438" cy="0"/>
          </a:xfrm>
          <a:prstGeom prst="line">
            <a:avLst/>
          </a:prstGeom>
          <a:solidFill>
            <a:schemeClr val="accent1"/>
          </a:solidFill>
          <a:ln w="190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3800949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6" name="Slide Number Placeholder 7"/>
          <p:cNvSpPr txBox="1">
            <a:spLocks/>
          </p:cNvSpPr>
          <p:nvPr/>
        </p:nvSpPr>
        <p:spPr>
          <a:xfrm>
            <a:off x="8578971" y="6616757"/>
            <a:ext cx="547777" cy="225484"/>
          </a:xfrm>
          <a:prstGeom prst="rect">
            <a:avLst/>
          </a:prstGeom>
          <a:ln>
            <a:noFill/>
          </a:ln>
        </p:spPr>
        <p:txBody>
          <a:bodyPr vert="horz" lIns="91440" tIns="45720" rIns="91440" bIns="45720" rtlCol="0" anchor="ctr"/>
          <a:lstStyle>
            <a:defPPr>
              <a:defRPr lang="en-US"/>
            </a:defPPr>
            <a:lvl1pPr algn="r" rtl="0" fontAlgn="base">
              <a:lnSpc>
                <a:spcPct val="90000"/>
              </a:lnSpc>
              <a:spcBef>
                <a:spcPct val="50000"/>
              </a:spcBef>
              <a:spcAft>
                <a:spcPct val="0"/>
              </a:spcAft>
              <a:defRPr sz="1000" kern="1200">
                <a:solidFill>
                  <a:schemeClr val="tx1"/>
                </a:solidFill>
                <a:latin typeface="Arial" charset="0"/>
                <a:ea typeface="+mn-ea"/>
                <a:cs typeface="+mn-cs"/>
              </a:defRPr>
            </a:lvl1pPr>
            <a:lvl2pPr marL="457200" algn="l" rtl="0" fontAlgn="base">
              <a:lnSpc>
                <a:spcPct val="90000"/>
              </a:lnSpc>
              <a:spcBef>
                <a:spcPct val="50000"/>
              </a:spcBef>
              <a:spcAft>
                <a:spcPct val="0"/>
              </a:spcAft>
              <a:defRPr sz="1600" kern="1200">
                <a:solidFill>
                  <a:schemeClr val="tx1"/>
                </a:solidFill>
                <a:latin typeface="Arial" charset="0"/>
                <a:ea typeface="+mn-ea"/>
                <a:cs typeface="+mn-cs"/>
              </a:defRPr>
            </a:lvl2pPr>
            <a:lvl3pPr marL="914400" algn="l" rtl="0" fontAlgn="base">
              <a:lnSpc>
                <a:spcPct val="90000"/>
              </a:lnSpc>
              <a:spcBef>
                <a:spcPct val="50000"/>
              </a:spcBef>
              <a:spcAft>
                <a:spcPct val="0"/>
              </a:spcAft>
              <a:defRPr sz="1600" kern="1200">
                <a:solidFill>
                  <a:schemeClr val="tx1"/>
                </a:solidFill>
                <a:latin typeface="Arial" charset="0"/>
                <a:ea typeface="+mn-ea"/>
                <a:cs typeface="+mn-cs"/>
              </a:defRPr>
            </a:lvl3pPr>
            <a:lvl4pPr marL="1371600" algn="l" rtl="0" fontAlgn="base">
              <a:lnSpc>
                <a:spcPct val="90000"/>
              </a:lnSpc>
              <a:spcBef>
                <a:spcPct val="50000"/>
              </a:spcBef>
              <a:spcAft>
                <a:spcPct val="0"/>
              </a:spcAft>
              <a:defRPr sz="1600" kern="1200">
                <a:solidFill>
                  <a:schemeClr val="tx1"/>
                </a:solidFill>
                <a:latin typeface="Arial" charset="0"/>
                <a:ea typeface="+mn-ea"/>
                <a:cs typeface="+mn-cs"/>
              </a:defRPr>
            </a:lvl4pPr>
            <a:lvl5pPr marL="1828800" algn="l" rtl="0" fontAlgn="base">
              <a:lnSpc>
                <a:spcPct val="90000"/>
              </a:lnSpc>
              <a:spcBef>
                <a:spcPct val="5000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fld id="{296C8835-0D17-40BE-AF3A-B681D566BC72}" type="slidenum">
              <a:rPr lang="en-US" smtClean="0">
                <a:solidFill>
                  <a:prstClr val="black"/>
                </a:solidFill>
              </a:rPr>
              <a:pPr/>
              <a:t>‹#›</a:t>
            </a:fld>
            <a:endParaRPr lang="en-US" dirty="0">
              <a:solidFill>
                <a:prstClr val="black"/>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54692" y="6597294"/>
            <a:ext cx="1591056" cy="219012"/>
          </a:xfrm>
          <a:prstGeom prst="rect">
            <a:avLst/>
          </a:prstGeom>
        </p:spPr>
      </p:pic>
    </p:spTree>
    <p:extLst>
      <p:ext uri="{BB962C8B-B14F-4D97-AF65-F5344CB8AC3E}">
        <p14:creationId xmlns:p14="http://schemas.microsoft.com/office/powerpoint/2010/main" val="39793422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Title and Content">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70109"/>
            <a:ext cx="1847092" cy="117957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593" y="0"/>
            <a:ext cx="3200407" cy="2743206"/>
          </a:xfrm>
          <a:prstGeom prst="rect">
            <a:avLst/>
          </a:prstGeom>
        </p:spPr>
      </p:pic>
      <p:sp>
        <p:nvSpPr>
          <p:cNvPr id="3" name="Content Placeholder 2"/>
          <p:cNvSpPr>
            <a:spLocks noGrp="1"/>
          </p:cNvSpPr>
          <p:nvPr>
            <p:ph idx="1"/>
          </p:nvPr>
        </p:nvSpPr>
        <p:spPr>
          <a:xfrm>
            <a:off x="67654" y="990600"/>
            <a:ext cx="8915400" cy="5257800"/>
          </a:xfrm>
          <a:prstGeom prst="rect">
            <a:avLst/>
          </a:prstGeom>
        </p:spPr>
        <p:txBody>
          <a:bodyPr/>
          <a:lstStyle>
            <a:lvl1pPr>
              <a:buClr>
                <a:schemeClr val="accent5"/>
              </a:buCl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2"/>
          <p:cNvSpPr>
            <a:spLocks noGrp="1" noChangeArrowheads="1"/>
          </p:cNvSpPr>
          <p:nvPr>
            <p:ph type="title"/>
          </p:nvPr>
        </p:nvSpPr>
        <p:spPr bwMode="auto">
          <a:xfrm>
            <a:off x="276224" y="76200"/>
            <a:ext cx="8715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cxnSp>
        <p:nvCxnSpPr>
          <p:cNvPr id="8" name="Straight Connector 7"/>
          <p:cNvCxnSpPr/>
          <p:nvPr/>
        </p:nvCxnSpPr>
        <p:spPr bwMode="auto">
          <a:xfrm>
            <a:off x="379562" y="855663"/>
            <a:ext cx="8764438" cy="0"/>
          </a:xfrm>
          <a:prstGeom prst="line">
            <a:avLst/>
          </a:prstGeom>
          <a:solidFill>
            <a:schemeClr val="accent1"/>
          </a:solidFill>
          <a:ln w="190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0835708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ustom Two Content">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70109"/>
            <a:ext cx="1847092" cy="1179578"/>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593" y="0"/>
            <a:ext cx="3200407" cy="2743206"/>
          </a:xfrm>
          <a:prstGeom prst="rect">
            <a:avLst/>
          </a:prstGeom>
        </p:spPr>
      </p:pic>
      <p:sp>
        <p:nvSpPr>
          <p:cNvPr id="3" name="Content Placeholder 2"/>
          <p:cNvSpPr>
            <a:spLocks noGrp="1"/>
          </p:cNvSpPr>
          <p:nvPr>
            <p:ph sz="half" idx="1"/>
          </p:nvPr>
        </p:nvSpPr>
        <p:spPr>
          <a:xfrm>
            <a:off x="67654" y="990600"/>
            <a:ext cx="4381500" cy="5334000"/>
          </a:xfrm>
        </p:spPr>
        <p:txBody>
          <a:bodyPr/>
          <a:lstStyle>
            <a:lvl1pPr>
              <a:buClr>
                <a:schemeClr val="accent5"/>
              </a:buCl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01554" y="990600"/>
            <a:ext cx="4381500" cy="5334000"/>
          </a:xfrm>
        </p:spPr>
        <p:txBody>
          <a:bodyPr/>
          <a:lstStyle>
            <a:lvl1pPr>
              <a:buClr>
                <a:schemeClr val="accent5"/>
              </a:buCl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2"/>
          <p:cNvSpPr>
            <a:spLocks noGrp="1" noChangeArrowheads="1"/>
          </p:cNvSpPr>
          <p:nvPr>
            <p:ph type="title"/>
          </p:nvPr>
        </p:nvSpPr>
        <p:spPr bwMode="auto">
          <a:xfrm>
            <a:off x="276224" y="76200"/>
            <a:ext cx="8715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cxnSp>
        <p:nvCxnSpPr>
          <p:cNvPr id="11" name="Straight Connector 10"/>
          <p:cNvCxnSpPr/>
          <p:nvPr/>
        </p:nvCxnSpPr>
        <p:spPr bwMode="auto">
          <a:xfrm>
            <a:off x="379562" y="855663"/>
            <a:ext cx="8764438" cy="0"/>
          </a:xfrm>
          <a:prstGeom prst="line">
            <a:avLst/>
          </a:prstGeom>
          <a:solidFill>
            <a:schemeClr val="accent1"/>
          </a:solidFill>
          <a:ln w="190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0490332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ustom Comparison">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70109"/>
            <a:ext cx="1847092" cy="1179578"/>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593" y="0"/>
            <a:ext cx="3200407" cy="2743206"/>
          </a:xfrm>
          <a:prstGeom prst="rect">
            <a:avLst/>
          </a:prstGeom>
        </p:spPr>
      </p:pic>
      <p:sp>
        <p:nvSpPr>
          <p:cNvPr id="12" name="Rectangle 2"/>
          <p:cNvSpPr>
            <a:spLocks noGrp="1" noChangeArrowheads="1"/>
          </p:cNvSpPr>
          <p:nvPr>
            <p:ph type="title"/>
          </p:nvPr>
        </p:nvSpPr>
        <p:spPr bwMode="auto">
          <a:xfrm>
            <a:off x="276224" y="76200"/>
            <a:ext cx="8715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3" name="Text Placeholder 2"/>
          <p:cNvSpPr>
            <a:spLocks noGrp="1"/>
          </p:cNvSpPr>
          <p:nvPr>
            <p:ph type="body" idx="1"/>
          </p:nvPr>
        </p:nvSpPr>
        <p:spPr>
          <a:xfrm>
            <a:off x="76200" y="990600"/>
            <a:ext cx="4361471" cy="639762"/>
          </a:xfrm>
          <a:prstGeom prst="rect">
            <a:avLst/>
          </a:prstGeom>
        </p:spPr>
        <p:txBody>
          <a:bodyPr anchor="b"/>
          <a:lstStyle>
            <a:lvl1pPr marL="214313" indent="-214313">
              <a:buFont typeface="Arial" pitchFamily="34" charset="0"/>
              <a:buChar char=" "/>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4" name="Content Placeholder 3"/>
          <p:cNvSpPr>
            <a:spLocks noGrp="1"/>
          </p:cNvSpPr>
          <p:nvPr>
            <p:ph sz="half" idx="2"/>
          </p:nvPr>
        </p:nvSpPr>
        <p:spPr>
          <a:xfrm>
            <a:off x="67654" y="1676400"/>
            <a:ext cx="4343400" cy="4800600"/>
          </a:xfrm>
          <a:prstGeom prst="rect">
            <a:avLst/>
          </a:prstGeom>
        </p:spPr>
        <p:txBody>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4"/>
          <p:cNvSpPr>
            <a:spLocks noGrp="1"/>
          </p:cNvSpPr>
          <p:nvPr>
            <p:ph type="body" sz="quarter" idx="3"/>
          </p:nvPr>
        </p:nvSpPr>
        <p:spPr>
          <a:xfrm>
            <a:off x="4648200" y="990600"/>
            <a:ext cx="4370996" cy="639762"/>
          </a:xfrm>
          <a:prstGeom prst="rect">
            <a:avLst/>
          </a:prstGeom>
        </p:spPr>
        <p:txBody>
          <a:bodyPr anchor="b"/>
          <a:lstStyle>
            <a:lvl1pPr marL="204788" indent="-204788">
              <a:buFont typeface="Arial" pitchFamily="34" charset="0"/>
              <a:buChar char=" "/>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Content Placeholder 5"/>
          <p:cNvSpPr>
            <a:spLocks noGrp="1"/>
          </p:cNvSpPr>
          <p:nvPr>
            <p:ph sz="quarter" idx="4"/>
          </p:nvPr>
        </p:nvSpPr>
        <p:spPr>
          <a:xfrm>
            <a:off x="4645025" y="1676400"/>
            <a:ext cx="4346575" cy="4800600"/>
          </a:xfrm>
          <a:prstGeom prst="rect">
            <a:avLst/>
          </a:prstGeom>
        </p:spPr>
        <p:txBody>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7" name="Straight Connector 16"/>
          <p:cNvCxnSpPr/>
          <p:nvPr/>
        </p:nvCxnSpPr>
        <p:spPr bwMode="auto">
          <a:xfrm>
            <a:off x="379562" y="855663"/>
            <a:ext cx="8764438" cy="0"/>
          </a:xfrm>
          <a:prstGeom prst="line">
            <a:avLst/>
          </a:prstGeom>
          <a:solidFill>
            <a:schemeClr val="accent1"/>
          </a:solidFill>
          <a:ln w="190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6898029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ustom  Four Content">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593" y="0"/>
            <a:ext cx="3200407" cy="2743206"/>
          </a:xfrm>
          <a:prstGeom prst="rect">
            <a:avLst/>
          </a:prstGeom>
        </p:spPr>
      </p:pic>
      <p:sp>
        <p:nvSpPr>
          <p:cNvPr id="3" name="Content Placeholder 2"/>
          <p:cNvSpPr>
            <a:spLocks noGrp="1"/>
          </p:cNvSpPr>
          <p:nvPr>
            <p:ph sz="half" idx="1"/>
          </p:nvPr>
        </p:nvSpPr>
        <p:spPr>
          <a:xfrm>
            <a:off x="67654" y="990600"/>
            <a:ext cx="4343400" cy="2600865"/>
          </a:xfrm>
          <a:prstGeom prst="rect">
            <a:avLst/>
          </a:prstGeom>
        </p:spPr>
        <p:txBody>
          <a:bodyPr/>
          <a:lstStyle>
            <a:lvl1pPr>
              <a:buClr>
                <a:schemeClr val="accent5"/>
              </a:buCl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15854" y="990600"/>
            <a:ext cx="4267200" cy="2590800"/>
          </a:xfrm>
          <a:prstGeom prst="rect">
            <a:avLst/>
          </a:prstGeom>
        </p:spPr>
        <p:txBody>
          <a:bodyPr/>
          <a:lstStyle>
            <a:lvl1pPr>
              <a:buClr>
                <a:schemeClr val="accent5"/>
              </a:buCl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10"/>
          </p:nvPr>
        </p:nvSpPr>
        <p:spPr>
          <a:xfrm>
            <a:off x="67654" y="3733800"/>
            <a:ext cx="4343400" cy="2743200"/>
          </a:xfrm>
        </p:spPr>
        <p:txBody>
          <a:bodyPr/>
          <a:lstStyle>
            <a:lvl1pPr>
              <a:defRPr sz="1400"/>
            </a:lvl1pPr>
            <a:lvl2pPr>
              <a:buClr>
                <a:schemeClr val="accent5"/>
              </a:buCl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1"/>
          </p:nvPr>
        </p:nvSpPr>
        <p:spPr>
          <a:xfrm>
            <a:off x="4715854" y="3733800"/>
            <a:ext cx="4267200" cy="2743200"/>
          </a:xfrm>
        </p:spPr>
        <p:txBody>
          <a:bodyPr/>
          <a:lstStyle>
            <a:lvl1pPr>
              <a:buClr>
                <a:schemeClr val="accent5"/>
              </a:buClr>
              <a:defRPr sz="14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70109"/>
            <a:ext cx="1847092" cy="1179578"/>
          </a:xfrm>
          <a:prstGeom prst="rect">
            <a:avLst/>
          </a:prstGeom>
        </p:spPr>
      </p:pic>
      <p:sp>
        <p:nvSpPr>
          <p:cNvPr id="13" name="Rectangle 2"/>
          <p:cNvSpPr>
            <a:spLocks noGrp="1" noChangeArrowheads="1"/>
          </p:cNvSpPr>
          <p:nvPr>
            <p:ph type="title"/>
          </p:nvPr>
        </p:nvSpPr>
        <p:spPr bwMode="auto">
          <a:xfrm>
            <a:off x="276224" y="76200"/>
            <a:ext cx="8715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cxnSp>
        <p:nvCxnSpPr>
          <p:cNvPr id="14" name="Straight Connector 13"/>
          <p:cNvCxnSpPr/>
          <p:nvPr/>
        </p:nvCxnSpPr>
        <p:spPr bwMode="auto">
          <a:xfrm>
            <a:off x="379562" y="855663"/>
            <a:ext cx="8764438" cy="0"/>
          </a:xfrm>
          <a:prstGeom prst="line">
            <a:avLst/>
          </a:prstGeom>
          <a:solidFill>
            <a:schemeClr val="accent1"/>
          </a:solidFill>
          <a:ln w="190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2584166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ustom Title Only">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70109"/>
            <a:ext cx="1847092" cy="117957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593" y="0"/>
            <a:ext cx="3200407" cy="2743206"/>
          </a:xfrm>
          <a:prstGeom prst="rect">
            <a:avLst/>
          </a:prstGeom>
        </p:spPr>
      </p:pic>
      <p:sp>
        <p:nvSpPr>
          <p:cNvPr id="8" name="Rectangle 2"/>
          <p:cNvSpPr>
            <a:spLocks noGrp="1" noChangeArrowheads="1"/>
          </p:cNvSpPr>
          <p:nvPr>
            <p:ph type="title"/>
          </p:nvPr>
        </p:nvSpPr>
        <p:spPr bwMode="auto">
          <a:xfrm>
            <a:off x="276224" y="76200"/>
            <a:ext cx="8715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cxnSp>
        <p:nvCxnSpPr>
          <p:cNvPr id="9" name="Straight Connector 8"/>
          <p:cNvCxnSpPr/>
          <p:nvPr/>
        </p:nvCxnSpPr>
        <p:spPr bwMode="auto">
          <a:xfrm>
            <a:off x="379562" y="855663"/>
            <a:ext cx="8764438" cy="0"/>
          </a:xfrm>
          <a:prstGeom prst="line">
            <a:avLst/>
          </a:prstGeom>
          <a:solidFill>
            <a:schemeClr val="accent1"/>
          </a:solidFill>
          <a:ln w="190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3751027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Custom Blank">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70109"/>
            <a:ext cx="1847092" cy="1179578"/>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593" y="0"/>
            <a:ext cx="3200407" cy="2743206"/>
          </a:xfrm>
          <a:prstGeom prst="rect">
            <a:avLst/>
          </a:prstGeom>
        </p:spPr>
      </p:pic>
      <p:sp>
        <p:nvSpPr>
          <p:cNvPr id="7" name="Slide Number Placeholder 7"/>
          <p:cNvSpPr txBox="1">
            <a:spLocks/>
          </p:cNvSpPr>
          <p:nvPr/>
        </p:nvSpPr>
        <p:spPr>
          <a:xfrm>
            <a:off x="8578971" y="6616757"/>
            <a:ext cx="547777" cy="225484"/>
          </a:xfrm>
          <a:prstGeom prst="rect">
            <a:avLst/>
          </a:prstGeom>
          <a:ln>
            <a:noFill/>
          </a:ln>
        </p:spPr>
        <p:txBody>
          <a:bodyPr vert="horz" lIns="91440" tIns="45720" rIns="91440" bIns="45720" rtlCol="0" anchor="ctr"/>
          <a:lstStyle>
            <a:defPPr>
              <a:defRPr lang="en-US"/>
            </a:defPPr>
            <a:lvl1pPr algn="r" rtl="0" fontAlgn="base">
              <a:lnSpc>
                <a:spcPct val="90000"/>
              </a:lnSpc>
              <a:spcBef>
                <a:spcPct val="50000"/>
              </a:spcBef>
              <a:spcAft>
                <a:spcPct val="0"/>
              </a:spcAft>
              <a:defRPr sz="1000" kern="1200">
                <a:solidFill>
                  <a:schemeClr val="tx1"/>
                </a:solidFill>
                <a:latin typeface="Arial" charset="0"/>
                <a:ea typeface="+mn-ea"/>
                <a:cs typeface="+mn-cs"/>
              </a:defRPr>
            </a:lvl1pPr>
            <a:lvl2pPr marL="457200" algn="l" rtl="0" fontAlgn="base">
              <a:lnSpc>
                <a:spcPct val="90000"/>
              </a:lnSpc>
              <a:spcBef>
                <a:spcPct val="50000"/>
              </a:spcBef>
              <a:spcAft>
                <a:spcPct val="0"/>
              </a:spcAft>
              <a:defRPr sz="1600" kern="1200">
                <a:solidFill>
                  <a:schemeClr val="tx1"/>
                </a:solidFill>
                <a:latin typeface="Arial" charset="0"/>
                <a:ea typeface="+mn-ea"/>
                <a:cs typeface="+mn-cs"/>
              </a:defRPr>
            </a:lvl2pPr>
            <a:lvl3pPr marL="914400" algn="l" rtl="0" fontAlgn="base">
              <a:lnSpc>
                <a:spcPct val="90000"/>
              </a:lnSpc>
              <a:spcBef>
                <a:spcPct val="50000"/>
              </a:spcBef>
              <a:spcAft>
                <a:spcPct val="0"/>
              </a:spcAft>
              <a:defRPr sz="1600" kern="1200">
                <a:solidFill>
                  <a:schemeClr val="tx1"/>
                </a:solidFill>
                <a:latin typeface="Arial" charset="0"/>
                <a:ea typeface="+mn-ea"/>
                <a:cs typeface="+mn-cs"/>
              </a:defRPr>
            </a:lvl3pPr>
            <a:lvl4pPr marL="1371600" algn="l" rtl="0" fontAlgn="base">
              <a:lnSpc>
                <a:spcPct val="90000"/>
              </a:lnSpc>
              <a:spcBef>
                <a:spcPct val="50000"/>
              </a:spcBef>
              <a:spcAft>
                <a:spcPct val="0"/>
              </a:spcAft>
              <a:defRPr sz="1600" kern="1200">
                <a:solidFill>
                  <a:schemeClr val="tx1"/>
                </a:solidFill>
                <a:latin typeface="Arial" charset="0"/>
                <a:ea typeface="+mn-ea"/>
                <a:cs typeface="+mn-cs"/>
              </a:defRPr>
            </a:lvl4pPr>
            <a:lvl5pPr marL="1828800" algn="l" rtl="0" fontAlgn="base">
              <a:lnSpc>
                <a:spcPct val="90000"/>
              </a:lnSpc>
              <a:spcBef>
                <a:spcPct val="5000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fld id="{296C8835-0D17-40BE-AF3A-B681D566BC72}" type="slidenum">
              <a:rPr lang="en-US" smtClean="0">
                <a:solidFill>
                  <a:prstClr val="black"/>
                </a:solidFill>
              </a:rPr>
              <a:pPr/>
              <a:t>‹#›</a:t>
            </a:fld>
            <a:endParaRPr lang="en-US" dirty="0">
              <a:solidFill>
                <a:prstClr val="black"/>
              </a:solidFill>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54692" y="6597294"/>
            <a:ext cx="1591056" cy="219012"/>
          </a:xfrm>
          <a:prstGeom prst="rect">
            <a:avLst/>
          </a:prstGeom>
        </p:spPr>
      </p:pic>
    </p:spTree>
    <p:extLst>
      <p:ext uri="{BB962C8B-B14F-4D97-AF65-F5344CB8AC3E}">
        <p14:creationId xmlns:p14="http://schemas.microsoft.com/office/powerpoint/2010/main" val="14103542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IO_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304800" y="990600"/>
            <a:ext cx="4114800" cy="5486400"/>
          </a:xfrm>
        </p:spPr>
        <p:txBody>
          <a:bodyPr/>
          <a:lstStyle>
            <a:lvl1pPr marL="0" indent="0">
              <a:buNone/>
              <a:defRPr sz="1200">
                <a:latin typeface="Arial Narrow" panose="020B0606020202030204" pitchFamily="34" charset="0"/>
              </a:defRPr>
            </a:lvl1pPr>
            <a:lvl2pPr marL="153988" indent="-153988">
              <a:defRPr sz="1200">
                <a:latin typeface="Arial Narrow" panose="020B0606020202030204" pitchFamily="34" charset="0"/>
              </a:defRPr>
            </a:lvl2pPr>
            <a:lvl3pPr marL="325438" indent="-171450">
              <a:defRPr sz="1200">
                <a:latin typeface="Arial Narrow" panose="020B0606020202030204" pitchFamily="34" charset="0"/>
              </a:defRPr>
            </a:lvl3pPr>
            <a:lvl4pPr marL="461963" indent="-153988">
              <a:defRPr sz="1200">
                <a:latin typeface="Arial Narrow" panose="020B0606020202030204" pitchFamily="34" charset="0"/>
              </a:defRPr>
            </a:lvl4pPr>
            <a:lvl5pPr marL="581025" indent="-119063">
              <a:defRPr sz="1200">
                <a:latin typeface="Arial Narrow" panose="020B0606020202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1"/>
          </p:nvPr>
        </p:nvSpPr>
        <p:spPr>
          <a:xfrm>
            <a:off x="4724400" y="990600"/>
            <a:ext cx="4114800" cy="4495800"/>
          </a:xfrm>
        </p:spPr>
        <p:txBody>
          <a:bodyPr/>
          <a:lstStyle>
            <a:lvl1pPr marL="0" indent="0">
              <a:buNone/>
              <a:defRPr sz="1200">
                <a:latin typeface="Arial Narrow" panose="020B0606020202030204" pitchFamily="34" charset="0"/>
              </a:defRPr>
            </a:lvl1pPr>
            <a:lvl2pPr marL="161925" indent="-161925">
              <a:defRPr sz="1200">
                <a:latin typeface="Arial Narrow" panose="020B0606020202030204" pitchFamily="34" charset="0"/>
              </a:defRPr>
            </a:lvl2pPr>
            <a:lvl3pPr marL="307975" indent="-146050">
              <a:defRPr sz="1200">
                <a:latin typeface="Arial Narrow" panose="020B0606020202030204" pitchFamily="34" charset="0"/>
              </a:defRPr>
            </a:lvl3pPr>
            <a:lvl4pPr marL="427038" indent="-136525">
              <a:defRPr sz="1200">
                <a:latin typeface="Arial Narrow" panose="020B0606020202030204" pitchFamily="34" charset="0"/>
              </a:defRPr>
            </a:lvl4pPr>
            <a:lvl5pPr marL="530225" indent="-103188">
              <a:defRPr sz="1200">
                <a:latin typeface="Arial Narrow" panose="020B0606020202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2"/>
          </p:nvPr>
        </p:nvSpPr>
        <p:spPr>
          <a:xfrm>
            <a:off x="4724400" y="5562600"/>
            <a:ext cx="4114800" cy="914400"/>
          </a:xfrm>
        </p:spPr>
        <p:txBody>
          <a:bodyPr/>
          <a:lstStyle>
            <a:lvl1pPr marL="0" indent="0">
              <a:buNone/>
              <a:defRPr sz="1000">
                <a:solidFill>
                  <a:schemeClr val="accent4"/>
                </a:solidFill>
                <a:latin typeface="Arial Narrow" panose="020B0606020202030204" pitchFamily="34" charset="0"/>
              </a:defRPr>
            </a:lvl1pPr>
            <a:lvl2pPr marL="211138" indent="0">
              <a:buNone/>
              <a:defRPr sz="1000">
                <a:solidFill>
                  <a:schemeClr val="accent4"/>
                </a:solidFill>
                <a:latin typeface="Arial Narrow" panose="020B0606020202030204" pitchFamily="34" charset="0"/>
              </a:defRPr>
            </a:lvl2pPr>
            <a:lvl3pPr marL="396875" indent="0">
              <a:buNone/>
              <a:defRPr sz="1000">
                <a:solidFill>
                  <a:schemeClr val="accent4"/>
                </a:solidFill>
                <a:latin typeface="Arial Narrow" panose="020B0606020202030204" pitchFamily="34" charset="0"/>
              </a:defRPr>
            </a:lvl3pPr>
            <a:lvl4pPr marL="595313" indent="0">
              <a:buNone/>
              <a:defRPr sz="1000">
                <a:solidFill>
                  <a:schemeClr val="accent4"/>
                </a:solidFill>
                <a:latin typeface="Arial Narrow" panose="020B0606020202030204" pitchFamily="34" charset="0"/>
              </a:defRPr>
            </a:lvl4pPr>
            <a:lvl5pPr marL="793750" indent="0">
              <a:buNone/>
              <a:defRPr sz="1000">
                <a:solidFill>
                  <a:schemeClr val="accent4"/>
                </a:solidFill>
                <a:latin typeface="Arial Narrow" panose="020B0606020202030204" pitchFamily="34" charset="0"/>
              </a:defRPr>
            </a:lvl5pPr>
          </a:lstStyle>
          <a:p>
            <a:pPr lvl="0"/>
            <a:r>
              <a:rPr lang="en-US"/>
              <a:t>Edit Master text styles</a:t>
            </a:r>
          </a:p>
        </p:txBody>
      </p:sp>
      <p:cxnSp>
        <p:nvCxnSpPr>
          <p:cNvPr id="7" name="Straight Connector 6"/>
          <p:cNvCxnSpPr/>
          <p:nvPr/>
        </p:nvCxnSpPr>
        <p:spPr bwMode="auto">
          <a:xfrm>
            <a:off x="379562" y="855663"/>
            <a:ext cx="8764438" cy="0"/>
          </a:xfrm>
          <a:prstGeom prst="line">
            <a:avLst/>
          </a:prstGeom>
          <a:solidFill>
            <a:schemeClr val="accent1"/>
          </a:solidFill>
          <a:ln w="190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5224614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A88B48FB-E956-2048-9E74-C69E7CAA26CC}" type="slidenum">
              <a:rPr lang="en-US" smtClean="0"/>
              <a:t>‹#›</a:t>
            </a:fld>
            <a:endParaRPr lang="en-US" dirty="0"/>
          </a:p>
        </p:txBody>
      </p:sp>
    </p:spTree>
    <p:extLst>
      <p:ext uri="{BB962C8B-B14F-4D97-AF65-F5344CB8AC3E}">
        <p14:creationId xmlns:p14="http://schemas.microsoft.com/office/powerpoint/2010/main" val="1516827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2_Title Slide">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t="22752"/>
          <a:stretch/>
        </p:blipFill>
        <p:spPr bwMode="gray">
          <a:xfrm>
            <a:off x="4629551" y="3443954"/>
            <a:ext cx="4484537" cy="3414045"/>
          </a:xfrm>
          <a:prstGeom prst="rect">
            <a:avLst/>
          </a:prstGeom>
        </p:spPr>
      </p:pic>
      <p:sp>
        <p:nvSpPr>
          <p:cNvPr id="3" name="Picture Placeholder 2"/>
          <p:cNvSpPr>
            <a:spLocks noGrp="1"/>
          </p:cNvSpPr>
          <p:nvPr>
            <p:ph type="pic" sz="quarter" idx="10"/>
          </p:nvPr>
        </p:nvSpPr>
        <p:spPr bwMode="gray">
          <a:xfrm>
            <a:off x="0" y="0"/>
            <a:ext cx="9144000" cy="3429000"/>
          </a:xfrm>
          <a:noFill/>
          <a:ln>
            <a:noFill/>
          </a:ln>
        </p:spPr>
        <p:txBody>
          <a:bodyPr/>
          <a:lstStyle>
            <a:lvl1pPr marL="0" indent="0">
              <a:buFontTx/>
              <a:buNone/>
              <a:defRPr/>
            </a:lvl1pPr>
          </a:lstStyle>
          <a:p>
            <a:r>
              <a:rPr lang="en-US" dirty="0"/>
              <a:t>Click icon to add picture</a:t>
            </a:r>
          </a:p>
        </p:txBody>
      </p:sp>
      <p:sp>
        <p:nvSpPr>
          <p:cNvPr id="15" name="Title 6"/>
          <p:cNvSpPr>
            <a:spLocks noGrp="1"/>
          </p:cNvSpPr>
          <p:nvPr>
            <p:ph type="title"/>
          </p:nvPr>
        </p:nvSpPr>
        <p:spPr bwMode="gray">
          <a:xfrm>
            <a:off x="0" y="3429000"/>
            <a:ext cx="9144000" cy="1066800"/>
          </a:xfrm>
          <a:solidFill>
            <a:schemeClr val="accent5">
              <a:lumMod val="75000"/>
              <a:alpha val="64706"/>
            </a:schemeClr>
          </a:solidFill>
          <a:ln>
            <a:noFill/>
          </a:ln>
          <a:effectLst/>
        </p:spPr>
        <p:txBody>
          <a:bodyPr vert="horz" wrap="square" lIns="228600" tIns="137160" rIns="228600" bIns="91440" numCol="1" rtlCol="0" anchor="ctr" anchorCtr="0" compatLnSpc="1">
            <a:prstTxWarp prst="textNoShape">
              <a:avLst/>
            </a:prstTxWarp>
            <a:noAutofit/>
          </a:bodyPr>
          <a:lstStyle>
            <a:lvl1pPr>
              <a:defRPr lang="en-US" sz="2800" kern="1200" dirty="0">
                <a:solidFill>
                  <a:schemeClr val="bg1"/>
                </a:solidFill>
                <a:latin typeface="Arial" charset="0"/>
                <a:ea typeface="+mn-ea"/>
                <a:cs typeface="+mn-cs"/>
              </a:defRPr>
            </a:lvl1pPr>
          </a:lstStyle>
          <a:p>
            <a:pPr marL="0" lvl="0" indent="0">
              <a:spcBef>
                <a:spcPct val="65000"/>
              </a:spcBef>
              <a:buClr>
                <a:schemeClr val="accent5"/>
              </a:buClr>
              <a:buFont typeface="Wingdings" pitchFamily="34" charset="2"/>
              <a:buNone/>
            </a:pPr>
            <a:r>
              <a:rPr lang="en-US"/>
              <a:t>Click to edit Master title style</a:t>
            </a:r>
            <a:endParaRPr lang="en-US" dirty="0"/>
          </a:p>
        </p:txBody>
      </p:sp>
      <p:sp>
        <p:nvSpPr>
          <p:cNvPr id="16" name="Rectangle 3"/>
          <p:cNvSpPr>
            <a:spLocks noGrp="1" noChangeArrowheads="1"/>
          </p:cNvSpPr>
          <p:nvPr>
            <p:ph type="subTitle" idx="1"/>
          </p:nvPr>
        </p:nvSpPr>
        <p:spPr bwMode="gray">
          <a:xfrm>
            <a:off x="139938" y="4495800"/>
            <a:ext cx="7429500" cy="9144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spcBef>
                <a:spcPts val="1200"/>
              </a:spcBef>
              <a:buNone/>
              <a:defRPr lang="en-US" sz="2200" b="1" kern="0" noProof="0" smtClean="0">
                <a:solidFill>
                  <a:schemeClr val="accent4"/>
                </a:solidFill>
              </a:defRPr>
            </a:lvl1pPr>
          </a:lstStyle>
          <a:p>
            <a:pPr lvl="0"/>
            <a:r>
              <a:rPr lang="en-US" noProof="0"/>
              <a:t>Click to edit Master subtitle style</a:t>
            </a:r>
            <a:endParaRPr lang="en-US" noProof="0" dirty="0"/>
          </a:p>
        </p:txBody>
      </p:sp>
      <p:sp>
        <p:nvSpPr>
          <p:cNvPr id="4" name="Text Placeholder 3"/>
          <p:cNvSpPr>
            <a:spLocks noGrp="1"/>
          </p:cNvSpPr>
          <p:nvPr>
            <p:ph type="body" sz="quarter" idx="11" hasCustomPrompt="1"/>
          </p:nvPr>
        </p:nvSpPr>
        <p:spPr>
          <a:xfrm>
            <a:off x="0" y="5620334"/>
            <a:ext cx="4253472" cy="378565"/>
          </a:xfrm>
          <a:solidFill>
            <a:schemeClr val="accent4"/>
          </a:solidFill>
        </p:spPr>
        <p:txBody>
          <a:bodyPr wrap="none" lIns="201168" tIns="64008" rIns="201168" bIns="64008" anchor="ctr" anchorCtr="0">
            <a:spAutoFit/>
          </a:bodyPr>
          <a:lstStyle>
            <a:lvl1pPr marL="0" marR="0" indent="0" algn="l" defTabSz="914400" rtl="0" eaLnBrk="1" fontAlgn="base" latinLnBrk="0" hangingPunct="1">
              <a:lnSpc>
                <a:spcPct val="90000"/>
              </a:lnSpc>
              <a:spcBef>
                <a:spcPct val="65000"/>
              </a:spcBef>
              <a:spcAft>
                <a:spcPct val="0"/>
              </a:spcAft>
              <a:buClr>
                <a:schemeClr val="accent5"/>
              </a:buClr>
              <a:buSzTx/>
              <a:buFontTx/>
              <a:buNone/>
              <a:tabLst/>
              <a:defRPr sz="1800" b="1">
                <a:solidFill>
                  <a:schemeClr val="bg1"/>
                </a:solidFill>
              </a:defRPr>
            </a:lvl1pPr>
            <a:lvl2pPr marL="211138" indent="0">
              <a:buFontTx/>
              <a:buNone/>
              <a:defRPr/>
            </a:lvl2pPr>
            <a:lvl3pPr marL="396875" indent="0">
              <a:buFontTx/>
              <a:buNone/>
              <a:defRPr/>
            </a:lvl3pPr>
            <a:lvl4pPr marL="595313" indent="0">
              <a:buFontTx/>
              <a:buNone/>
              <a:defRPr/>
            </a:lvl4pPr>
            <a:lvl5pPr marL="793750" indent="0">
              <a:buFontTx/>
              <a:buNone/>
              <a:defRPr/>
            </a:lvl5pPr>
          </a:lstStyle>
          <a:p>
            <a:pPr lvl="0"/>
            <a:r>
              <a:rPr lang="en-US" dirty="0"/>
              <a:t>Click to edit DRAFT or Client Name</a:t>
            </a:r>
          </a:p>
        </p:txBody>
      </p:sp>
      <p:sp>
        <p:nvSpPr>
          <p:cNvPr id="9" name="Text Box 47"/>
          <p:cNvSpPr txBox="1">
            <a:spLocks noChangeArrowheads="1"/>
          </p:cNvSpPr>
          <p:nvPr/>
        </p:nvSpPr>
        <p:spPr bwMode="gray">
          <a:xfrm>
            <a:off x="133048" y="6578667"/>
            <a:ext cx="30780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solidFill>
                  <a:srgbClr val="616365"/>
                </a:solidFill>
              </a:rPr>
              <a:t>Copyright © 2018 by The Segal Group, Inc. All rights reserved. </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gray">
          <a:xfrm>
            <a:off x="6107204" y="5993827"/>
            <a:ext cx="2674334" cy="368127"/>
          </a:xfrm>
          <a:prstGeom prst="rect">
            <a:avLst/>
          </a:prstGeom>
        </p:spPr>
      </p:pic>
    </p:spTree>
    <p:extLst>
      <p:ext uri="{BB962C8B-B14F-4D97-AF65-F5344CB8AC3E}">
        <p14:creationId xmlns:p14="http://schemas.microsoft.com/office/powerpoint/2010/main" val="26052680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A88B48FB-E956-2048-9E74-C69E7CAA26CC}" type="slidenum">
              <a:rPr lang="en-US" smtClean="0"/>
              <a:pPr/>
              <a:t>‹#›</a:t>
            </a:fld>
            <a:endParaRPr lang="en-US" dirty="0"/>
          </a:p>
        </p:txBody>
      </p:sp>
      <p:sp>
        <p:nvSpPr>
          <p:cNvPr id="7" name="Text Placeholder 6"/>
          <p:cNvSpPr>
            <a:spLocks noGrp="1"/>
          </p:cNvSpPr>
          <p:nvPr>
            <p:ph type="body" sz="quarter" idx="13"/>
          </p:nvPr>
        </p:nvSpPr>
        <p:spPr>
          <a:xfrm>
            <a:off x="115889" y="965201"/>
            <a:ext cx="3887787" cy="349251"/>
          </a:xfrm>
        </p:spPr>
        <p:txBody>
          <a:bodyPr/>
          <a:lstStyle/>
          <a:p>
            <a:pPr lvl="0"/>
            <a:r>
              <a:rPr lang="en-US" dirty="0"/>
              <a:t>Click to edit Master text styles</a:t>
            </a:r>
          </a:p>
        </p:txBody>
      </p:sp>
    </p:spTree>
    <p:extLst>
      <p:ext uri="{BB962C8B-B14F-4D97-AF65-F5344CB8AC3E}">
        <p14:creationId xmlns:p14="http://schemas.microsoft.com/office/powerpoint/2010/main" val="40980065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able sty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A88B48FB-E956-2048-9E74-C69E7CAA26CC}" type="slidenum">
              <a:rPr lang="en-US" smtClean="0"/>
              <a:pPr/>
              <a:t>‹#›</a:t>
            </a:fld>
            <a:endParaRPr lang="en-US" dirty="0"/>
          </a:p>
        </p:txBody>
      </p:sp>
      <p:graphicFrame>
        <p:nvGraphicFramePr>
          <p:cNvPr id="5" name="Table 4"/>
          <p:cNvGraphicFramePr>
            <a:graphicFrameLocks noGrp="1"/>
          </p:cNvGraphicFramePr>
          <p:nvPr userDrawn="1">
            <p:extLst>
              <p:ext uri="{D42A27DB-BD31-4B8C-83A1-F6EECF244321}">
                <p14:modId xmlns:p14="http://schemas.microsoft.com/office/powerpoint/2010/main" val="1413022696"/>
              </p:ext>
            </p:extLst>
          </p:nvPr>
        </p:nvGraphicFramePr>
        <p:xfrm>
          <a:off x="204788" y="1403202"/>
          <a:ext cx="5953649" cy="3870960"/>
        </p:xfrm>
        <a:graphic>
          <a:graphicData uri="http://schemas.openxmlformats.org/drawingml/2006/table">
            <a:tbl>
              <a:tblPr firstRow="1" lastRow="1" bandRow="1">
                <a:tableStyleId>{1FECB4D8-DB02-4DC6-A0A2-4F2EBAE1DC90}</a:tableStyleId>
              </a:tblPr>
              <a:tblGrid>
                <a:gridCol w="4802370">
                  <a:extLst>
                    <a:ext uri="{9D8B030D-6E8A-4147-A177-3AD203B41FA5}">
                      <a16:colId xmlns:a16="http://schemas.microsoft.com/office/drawing/2014/main" val="20000"/>
                    </a:ext>
                  </a:extLst>
                </a:gridCol>
                <a:gridCol w="716414">
                  <a:extLst>
                    <a:ext uri="{9D8B030D-6E8A-4147-A177-3AD203B41FA5}">
                      <a16:colId xmlns:a16="http://schemas.microsoft.com/office/drawing/2014/main" val="20001"/>
                    </a:ext>
                  </a:extLst>
                </a:gridCol>
                <a:gridCol w="434865">
                  <a:extLst>
                    <a:ext uri="{9D8B030D-6E8A-4147-A177-3AD203B41FA5}">
                      <a16:colId xmlns:a16="http://schemas.microsoft.com/office/drawing/2014/main" val="20002"/>
                    </a:ext>
                  </a:extLst>
                </a:gridCol>
              </a:tblGrid>
              <a:tr h="416167">
                <a:tc>
                  <a:txBody>
                    <a:bodyPr/>
                    <a:lstStyle/>
                    <a:p>
                      <a:r>
                        <a:rPr lang="en-US" sz="1500" dirty="0">
                          <a:solidFill>
                            <a:schemeClr val="bg1"/>
                          </a:solidFill>
                          <a:latin typeface="Arial"/>
                          <a:cs typeface="Arial"/>
                        </a:rPr>
                        <a:t>Answer Choices</a:t>
                      </a:r>
                    </a:p>
                  </a:txBody>
                  <a:tcPr marT="60960" marB="609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r>
                        <a:rPr lang="en-US" sz="1500" dirty="0">
                          <a:solidFill>
                            <a:schemeClr val="bg1"/>
                          </a:solidFill>
                          <a:latin typeface="Arial"/>
                          <a:cs typeface="Arial"/>
                        </a:rPr>
                        <a:t>Responses</a:t>
                      </a:r>
                    </a:p>
                  </a:txBody>
                  <a:tcPr marT="60960" marB="6096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sz="1200" dirty="0">
                        <a:solidFill>
                          <a:schemeClr val="bg1"/>
                        </a:solidFill>
                        <a:latin typeface="Arial"/>
                        <a:cs typeface="Arial"/>
                      </a:endParaRP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0"/>
                  </a:ext>
                </a:extLst>
              </a:tr>
              <a:tr h="416167">
                <a:tc>
                  <a:txBody>
                    <a:bodyPr/>
                    <a:lstStyle/>
                    <a:p>
                      <a:r>
                        <a:rPr lang="en-US" sz="1400" dirty="0">
                          <a:solidFill>
                            <a:schemeClr val="tx1"/>
                          </a:solidFill>
                          <a:latin typeface="Arial"/>
                          <a:cs typeface="Arial"/>
                        </a:rPr>
                        <a:t>Less than one year</a:t>
                      </a: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Arial"/>
                          <a:cs typeface="Arial"/>
                        </a:rPr>
                        <a:t>10.00%</a:t>
                      </a:r>
                    </a:p>
                  </a:txBody>
                  <a:tcPr marT="60960" marB="609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solidFill>
                          <a:latin typeface="Arial"/>
                          <a:cs typeface="Arial"/>
                        </a:rPr>
                        <a:t>10</a:t>
                      </a:r>
                    </a:p>
                  </a:txBody>
                  <a:tcPr marT="60960" marB="609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416167">
                <a:tc>
                  <a:txBody>
                    <a:bodyPr/>
                    <a:lstStyle/>
                    <a:p>
                      <a:r>
                        <a:rPr lang="en-US" sz="1400" dirty="0">
                          <a:solidFill>
                            <a:schemeClr val="tx1"/>
                          </a:solidFill>
                          <a:latin typeface="Arial"/>
                          <a:cs typeface="Arial"/>
                        </a:rPr>
                        <a:t>1 to 3 years</a:t>
                      </a: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Arial"/>
                          <a:cs typeface="Arial"/>
                        </a:rPr>
                        <a:t>10.00%</a:t>
                      </a:r>
                    </a:p>
                  </a:txBody>
                  <a:tcPr marT="60960" marB="60960" anchor="ctr">
                    <a:lnL w="12700" cap="flat" cmpd="sng" algn="ctr">
                      <a:noFill/>
                      <a:prstDash val="solid"/>
                      <a:round/>
                      <a:headEnd type="none" w="med" len="med"/>
                      <a:tailEnd type="none" w="med" len="med"/>
                    </a:lnL>
                    <a:lnR>
                      <a:noFill/>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solidFill>
                          <a:latin typeface="Arial"/>
                          <a:cs typeface="Arial"/>
                        </a:rPr>
                        <a:t>10</a:t>
                      </a:r>
                    </a:p>
                  </a:txBody>
                  <a:tcPr marT="60960" marB="60960" anchor="ctr">
                    <a:lnL>
                      <a:noFill/>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416167">
                <a:tc>
                  <a:txBody>
                    <a:bodyPr/>
                    <a:lstStyle/>
                    <a:p>
                      <a:r>
                        <a:rPr lang="en-US" sz="1400" dirty="0">
                          <a:solidFill>
                            <a:schemeClr val="tx1"/>
                          </a:solidFill>
                          <a:latin typeface="Arial"/>
                          <a:cs typeface="Arial"/>
                        </a:rPr>
                        <a:t>3 to 5 years</a:t>
                      </a: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Arial"/>
                          <a:cs typeface="Arial"/>
                        </a:rPr>
                        <a:t>25.00%</a:t>
                      </a:r>
                    </a:p>
                  </a:txBody>
                  <a:tcPr marT="60960" marB="60960" anchor="ctr">
                    <a:lnL w="12700" cap="flat" cmpd="sng" algn="ctr">
                      <a:noFill/>
                      <a:prstDash val="solid"/>
                      <a:round/>
                      <a:headEnd type="none" w="med" len="med"/>
                      <a:tailEnd type="none" w="med" len="med"/>
                    </a:lnL>
                    <a:lnR>
                      <a:noFill/>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solidFill>
                          <a:latin typeface="Arial"/>
                          <a:cs typeface="Arial"/>
                        </a:rPr>
                        <a:t>25</a:t>
                      </a:r>
                    </a:p>
                  </a:txBody>
                  <a:tcPr marT="60960" marB="60960" anchor="ctr">
                    <a:lnL>
                      <a:noFill/>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416167">
                <a:tc>
                  <a:txBody>
                    <a:bodyPr/>
                    <a:lstStyle/>
                    <a:p>
                      <a:r>
                        <a:rPr lang="en-US" sz="1400" dirty="0">
                          <a:solidFill>
                            <a:schemeClr val="tx1"/>
                          </a:solidFill>
                          <a:latin typeface="Arial"/>
                          <a:cs typeface="Arial"/>
                        </a:rPr>
                        <a:t>5 to 7 years</a:t>
                      </a: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Arial"/>
                          <a:cs typeface="Arial"/>
                        </a:rPr>
                        <a:t>15.00%</a:t>
                      </a:r>
                    </a:p>
                  </a:txBody>
                  <a:tcPr marT="60960" marB="60960" anchor="ctr">
                    <a:lnL w="12700" cap="flat" cmpd="sng" algn="ctr">
                      <a:noFill/>
                      <a:prstDash val="solid"/>
                      <a:round/>
                      <a:headEnd type="none" w="med" len="med"/>
                      <a:tailEnd type="none" w="med" len="med"/>
                    </a:lnL>
                    <a:lnR>
                      <a:noFill/>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solidFill>
                          <a:latin typeface="Arial"/>
                          <a:cs typeface="Arial"/>
                        </a:rPr>
                        <a:t>15</a:t>
                      </a:r>
                    </a:p>
                  </a:txBody>
                  <a:tcPr marT="60960" marB="60960" anchor="ctr">
                    <a:lnL>
                      <a:noFill/>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416167">
                <a:tc>
                  <a:txBody>
                    <a:bodyPr/>
                    <a:lstStyle/>
                    <a:p>
                      <a:r>
                        <a:rPr lang="en-US" sz="1400" dirty="0">
                          <a:solidFill>
                            <a:schemeClr val="tx1"/>
                          </a:solidFill>
                          <a:latin typeface="Arial"/>
                          <a:cs typeface="Arial"/>
                        </a:rPr>
                        <a:t>More than seven</a:t>
                      </a:r>
                      <a:r>
                        <a:rPr lang="en-US" sz="1400" baseline="0" dirty="0">
                          <a:solidFill>
                            <a:schemeClr val="tx1"/>
                          </a:solidFill>
                          <a:latin typeface="Arial"/>
                          <a:cs typeface="Arial"/>
                        </a:rPr>
                        <a:t> years</a:t>
                      </a:r>
                      <a:endParaRPr lang="en-US" sz="1400" dirty="0">
                        <a:solidFill>
                          <a:schemeClr val="tx1"/>
                        </a:solidFill>
                        <a:latin typeface="Arial"/>
                        <a:cs typeface="Arial"/>
                      </a:endParaRP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Arial"/>
                          <a:cs typeface="Arial"/>
                        </a:rPr>
                        <a:t>40.00%</a:t>
                      </a:r>
                    </a:p>
                  </a:txBody>
                  <a:tcPr marT="60960" marB="60960" anchor="ctr">
                    <a:lnL w="12700" cap="flat" cmpd="sng" algn="ctr">
                      <a:noFill/>
                      <a:prstDash val="solid"/>
                      <a:round/>
                      <a:headEnd type="none" w="med" len="med"/>
                      <a:tailEnd type="none" w="med" len="med"/>
                    </a:lnL>
                    <a:lnR>
                      <a:noFill/>
                    </a:lnR>
                    <a:lnT w="6350" cap="flat" cmpd="sng" algn="ctr">
                      <a:solidFill>
                        <a:srgbClr val="60574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solidFill>
                          <a:latin typeface="Arial"/>
                          <a:cs typeface="Arial"/>
                        </a:rPr>
                        <a:t>40</a:t>
                      </a:r>
                    </a:p>
                  </a:txBody>
                  <a:tcPr marT="60960" marB="60960" anchor="ctr">
                    <a:lnL>
                      <a:noFill/>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416167">
                <a:tc>
                  <a:txBody>
                    <a:bodyPr/>
                    <a:lstStyle/>
                    <a:p>
                      <a:r>
                        <a:rPr lang="en-US" sz="1400" dirty="0">
                          <a:solidFill>
                            <a:srgbClr val="FFFFFF"/>
                          </a:solidFill>
                          <a:latin typeface="Arial"/>
                          <a:cs typeface="Arial"/>
                        </a:rPr>
                        <a:t>Total</a:t>
                      </a: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66666"/>
                    </a:solidFill>
                  </a:tcPr>
                </a:tc>
                <a:tc>
                  <a:txBody>
                    <a:bodyPr/>
                    <a:lstStyle/>
                    <a:p>
                      <a:endParaRPr lang="en-US" sz="1400" dirty="0">
                        <a:solidFill>
                          <a:srgbClr val="FFFFFF"/>
                        </a:solidFill>
                        <a:latin typeface="Arial"/>
                        <a:cs typeface="Arial"/>
                      </a:endParaRPr>
                    </a:p>
                  </a:txBody>
                  <a:tcPr marT="60960" marB="609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66666"/>
                    </a:solidFill>
                  </a:tcPr>
                </a:tc>
                <a:tc>
                  <a:txBody>
                    <a:bodyPr/>
                    <a:lstStyle/>
                    <a:p>
                      <a:pPr algn="r"/>
                      <a:r>
                        <a:rPr lang="en-US" sz="1400" dirty="0">
                          <a:solidFill>
                            <a:srgbClr val="FFFFFF"/>
                          </a:solidFill>
                          <a:latin typeface="Arial"/>
                          <a:cs typeface="Arial"/>
                        </a:rPr>
                        <a:t>100</a:t>
                      </a:r>
                    </a:p>
                  </a:txBody>
                  <a:tcPr marT="60960" marB="609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66666"/>
                    </a:solidFill>
                  </a:tcPr>
                </a:tc>
                <a:extLst>
                  <a:ext uri="{0D108BD9-81ED-4DB2-BD59-A6C34878D82A}">
                    <a16:rowId xmlns:a16="http://schemas.microsoft.com/office/drawing/2014/main" val="10006"/>
                  </a:ext>
                </a:extLst>
              </a:tr>
            </a:tbl>
          </a:graphicData>
        </a:graphic>
      </p:graphicFrame>
      <p:sp>
        <p:nvSpPr>
          <p:cNvPr id="7" name="Text Placeholder 6"/>
          <p:cNvSpPr>
            <a:spLocks noGrp="1"/>
          </p:cNvSpPr>
          <p:nvPr>
            <p:ph type="body" sz="quarter" idx="11"/>
          </p:nvPr>
        </p:nvSpPr>
        <p:spPr>
          <a:xfrm>
            <a:off x="115889" y="965201"/>
            <a:ext cx="4478337" cy="349251"/>
          </a:xfrm>
        </p:spPr>
        <p:txBody>
          <a:bodyPr/>
          <a:lstStyle/>
          <a:p>
            <a:pPr lvl="0"/>
            <a:r>
              <a:rPr lang="en-US" dirty="0"/>
              <a:t>Click to edit Master text styles</a:t>
            </a:r>
          </a:p>
        </p:txBody>
      </p:sp>
    </p:spTree>
    <p:extLst>
      <p:ext uri="{BB962C8B-B14F-4D97-AF65-F5344CB8AC3E}">
        <p14:creationId xmlns:p14="http://schemas.microsoft.com/office/powerpoint/2010/main" val="973976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08831" y="1449146"/>
            <a:ext cx="7526338" cy="2971051"/>
          </a:xfrm>
        </p:spPr>
        <p:txBody>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08831" y="5280847"/>
            <a:ext cx="7526338"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7272BD6-CB13-404C-BBAB-5920B3CC15CD}" type="datetime1">
              <a:rPr lang="en-US" smtClean="0"/>
              <a:t>9/30/2023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B5F13F-7E1A-4580-A55C-09F2476A26E1}" type="slidenum">
              <a:rPr lang="en-US" smtClean="0"/>
              <a:t>‹#›</a:t>
            </a:fld>
            <a:endParaRPr lang="en-US" dirty="0"/>
          </a:p>
        </p:txBody>
      </p:sp>
    </p:spTree>
    <p:extLst>
      <p:ext uri="{BB962C8B-B14F-4D97-AF65-F5344CB8AC3E}">
        <p14:creationId xmlns:p14="http://schemas.microsoft.com/office/powerpoint/2010/main" val="3441398437"/>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09997" y="2222287"/>
            <a:ext cx="7524003" cy="36365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304C30-85AE-4A92-984D-60C6A1DBFA42}" type="datetime1">
              <a:rPr lang="en-US" smtClean="0"/>
              <a:t>9/30/2023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B5F13F-7E1A-4580-A55C-09F2476A26E1}" type="slidenum">
              <a:rPr lang="en-US" smtClean="0"/>
              <a:t>‹#›</a:t>
            </a:fld>
            <a:endParaRPr lang="en-US" dirty="0"/>
          </a:p>
        </p:txBody>
      </p:sp>
    </p:spTree>
    <p:extLst>
      <p:ext uri="{BB962C8B-B14F-4D97-AF65-F5344CB8AC3E}">
        <p14:creationId xmlns:p14="http://schemas.microsoft.com/office/powerpoint/2010/main" val="14178910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0"/>
            <a:ext cx="9144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04863" y="2951396"/>
            <a:ext cx="7526337" cy="1468800"/>
          </a:xfrm>
        </p:spPr>
        <p:txBody>
          <a:bodyPr anchor="b"/>
          <a:lstStyle>
            <a:lvl1pPr algn="r">
              <a:defRPr sz="4800" b="1" cap="none"/>
            </a:lvl1pPr>
          </a:lstStyle>
          <a:p>
            <a:r>
              <a:rPr lang="en-US"/>
              <a:t>Click to edit Master title style</a:t>
            </a:r>
            <a:endParaRPr lang="en-US" dirty="0"/>
          </a:p>
        </p:txBody>
      </p:sp>
      <p:sp>
        <p:nvSpPr>
          <p:cNvPr id="3" name="Text Placeholder 2"/>
          <p:cNvSpPr>
            <a:spLocks noGrp="1"/>
          </p:cNvSpPr>
          <p:nvPr>
            <p:ph type="body" idx="1"/>
          </p:nvPr>
        </p:nvSpPr>
        <p:spPr>
          <a:xfrm>
            <a:off x="804863" y="5281200"/>
            <a:ext cx="7526337"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72D159-92A4-4119-87A8-8289266E0BBE}" type="datetime1">
              <a:rPr lang="en-US" smtClean="0"/>
              <a:t>9/30/2023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B5F13F-7E1A-4580-A55C-09F2476A26E1}" type="slidenum">
              <a:rPr lang="en-US" smtClean="0"/>
              <a:t>‹#›</a:t>
            </a:fld>
            <a:endParaRPr lang="en-US" dirty="0"/>
          </a:p>
        </p:txBody>
      </p:sp>
    </p:spTree>
    <p:extLst>
      <p:ext uri="{BB962C8B-B14F-4D97-AF65-F5344CB8AC3E}">
        <p14:creationId xmlns:p14="http://schemas.microsoft.com/office/powerpoint/2010/main" val="3310176769"/>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09996" y="2222287"/>
            <a:ext cx="3670723" cy="36387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280" y="2222287"/>
            <a:ext cx="3670720" cy="36387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CF74D32-E27B-4CF1-9451-12DE577B47D6}" type="datetime1">
              <a:rPr lang="en-US" smtClean="0"/>
              <a:t>9/30/2023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8B5F13F-7E1A-4580-A55C-09F2476A26E1}" type="slidenum">
              <a:rPr lang="en-US" smtClean="0"/>
              <a:t>‹#›</a:t>
            </a:fld>
            <a:endParaRPr lang="en-US" dirty="0"/>
          </a:p>
        </p:txBody>
      </p:sp>
    </p:spTree>
    <p:extLst>
      <p:ext uri="{BB962C8B-B14F-4D97-AF65-F5344CB8AC3E}">
        <p14:creationId xmlns:p14="http://schemas.microsoft.com/office/powerpoint/2010/main" val="12042888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09996" y="2174875"/>
            <a:ext cx="367072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09996" y="2751137"/>
            <a:ext cx="3687391"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280" y="2174875"/>
            <a:ext cx="3670720"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280" y="2751137"/>
            <a:ext cx="3670720"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DE8A779-EBE4-4697-A0A3-DA9E551BDAFC}" type="datetime1">
              <a:rPr lang="en-US" smtClean="0"/>
              <a:t>9/30/2023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8B5F13F-7E1A-4580-A55C-09F2476A26E1}" type="slidenum">
              <a:rPr lang="en-US" smtClean="0"/>
              <a:t>‹#›</a:t>
            </a:fld>
            <a:endParaRPr lang="en-US" dirty="0"/>
          </a:p>
        </p:txBody>
      </p:sp>
    </p:spTree>
    <p:extLst>
      <p:ext uri="{BB962C8B-B14F-4D97-AF65-F5344CB8AC3E}">
        <p14:creationId xmlns:p14="http://schemas.microsoft.com/office/powerpoint/2010/main" val="26522496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EA666EE-F406-4A69-AC6B-1272CEEE21CC}" type="datetime1">
              <a:rPr lang="en-US" smtClean="0"/>
              <a:t>9/30/2023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8B5F13F-7E1A-4580-A55C-09F2476A26E1}" type="slidenum">
              <a:rPr lang="en-US" smtClean="0"/>
              <a:t>‹#›</a:t>
            </a:fld>
            <a:endParaRPr lang="en-US" dirty="0"/>
          </a:p>
        </p:txBody>
      </p:sp>
    </p:spTree>
    <p:extLst>
      <p:ext uri="{BB962C8B-B14F-4D97-AF65-F5344CB8AC3E}">
        <p14:creationId xmlns:p14="http://schemas.microsoft.com/office/powerpoint/2010/main" val="25079117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BEFEFA-CBB5-452B-A6E0-F41E3EEAFFAB}" type="datetime1">
              <a:rPr lang="en-US" smtClean="0"/>
              <a:t>9/30/2023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8B5F13F-7E1A-4580-A55C-09F2476A26E1}" type="slidenum">
              <a:rPr lang="en-US" smtClean="0"/>
              <a:t>‹#›</a:t>
            </a:fld>
            <a:endParaRPr lang="en-US" dirty="0"/>
          </a:p>
        </p:txBody>
      </p:sp>
    </p:spTree>
    <p:extLst>
      <p:ext uri="{BB962C8B-B14F-4D97-AF65-F5344CB8AC3E}">
        <p14:creationId xmlns:p14="http://schemas.microsoft.com/office/powerpoint/2010/main" val="2098942410"/>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804863" y="446086"/>
            <a:ext cx="2660650"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04863" y="446088"/>
            <a:ext cx="2660650" cy="1618396"/>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641724" y="446087"/>
            <a:ext cx="4689475" cy="54149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04863" y="2260737"/>
            <a:ext cx="2660650"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012693F-7E9C-473F-B9BE-A99371B937BA}" type="datetime1">
              <a:rPr lang="en-US" smtClean="0"/>
              <a:t>9/30/2023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8B5F13F-7E1A-4580-A55C-09F2476A26E1}" type="slidenum">
              <a:rPr lang="en-US" smtClean="0"/>
              <a:t>‹#›</a:t>
            </a:fld>
            <a:endParaRPr lang="en-US" dirty="0"/>
          </a:p>
        </p:txBody>
      </p:sp>
    </p:spTree>
    <p:extLst>
      <p:ext uri="{BB962C8B-B14F-4D97-AF65-F5344CB8AC3E}">
        <p14:creationId xmlns:p14="http://schemas.microsoft.com/office/powerpoint/2010/main" val="41746694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2_Alt_Title Slide">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t="-829"/>
          <a:stretch/>
        </p:blipFill>
        <p:spPr bwMode="gray">
          <a:xfrm flipV="1">
            <a:off x="4539274" y="0"/>
            <a:ext cx="4604726" cy="4572592"/>
          </a:xfrm>
          <a:prstGeom prst="rect">
            <a:avLst/>
          </a:prstGeom>
        </p:spPr>
      </p:pic>
      <p:sp>
        <p:nvSpPr>
          <p:cNvPr id="15" name="Text Box 47"/>
          <p:cNvSpPr txBox="1">
            <a:spLocks noChangeArrowheads="1"/>
          </p:cNvSpPr>
          <p:nvPr/>
        </p:nvSpPr>
        <p:spPr bwMode="gray">
          <a:xfrm>
            <a:off x="133048" y="6578667"/>
            <a:ext cx="30780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solidFill>
                  <a:srgbClr val="616365"/>
                </a:solidFill>
              </a:rPr>
              <a:t>Copyright © 2019 by The Segal Group, Inc. All rights reserved. </a:t>
            </a:r>
          </a:p>
        </p:txBody>
      </p:sp>
      <p:sp>
        <p:nvSpPr>
          <p:cNvPr id="7" name="Title 6"/>
          <p:cNvSpPr>
            <a:spLocks noGrp="1"/>
          </p:cNvSpPr>
          <p:nvPr>
            <p:ph type="title"/>
          </p:nvPr>
        </p:nvSpPr>
        <p:spPr bwMode="gray">
          <a:xfrm>
            <a:off x="0" y="1752600"/>
            <a:ext cx="9144000" cy="1066800"/>
          </a:xfrm>
          <a:solidFill>
            <a:schemeClr val="accent5">
              <a:lumMod val="75000"/>
              <a:alpha val="64706"/>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28600" tIns="137160" rIns="228600" bIns="91440" numCol="1" rtlCol="0" anchor="ctr" anchorCtr="0" compatLnSpc="1">
            <a:prstTxWarp prst="textNoShape">
              <a:avLst/>
            </a:prstTxWarp>
            <a:noAutofit/>
          </a:bodyPr>
          <a:lstStyle>
            <a:lvl1pPr>
              <a:defRPr lang="en-US" sz="2800" kern="1200" dirty="0">
                <a:solidFill>
                  <a:schemeClr val="bg1"/>
                </a:solidFill>
                <a:latin typeface="Arial" charset="0"/>
                <a:ea typeface="+mn-ea"/>
                <a:cs typeface="+mn-cs"/>
              </a:defRPr>
            </a:lvl1pPr>
          </a:lstStyle>
          <a:p>
            <a:pPr marL="0" lvl="0" indent="0">
              <a:spcBef>
                <a:spcPct val="65000"/>
              </a:spcBef>
              <a:buClr>
                <a:schemeClr val="accent5"/>
              </a:buClr>
              <a:buFont typeface="Wingdings" pitchFamily="34" charset="2"/>
              <a:buNone/>
            </a:pPr>
            <a:r>
              <a:rPr lang="en-US"/>
              <a:t>Click to edit Master title style</a:t>
            </a:r>
            <a:endParaRPr lang="en-US" dirty="0"/>
          </a:p>
        </p:txBody>
      </p:sp>
      <p:sp>
        <p:nvSpPr>
          <p:cNvPr id="10" name="Rectangle 3"/>
          <p:cNvSpPr>
            <a:spLocks noGrp="1" noChangeArrowheads="1"/>
          </p:cNvSpPr>
          <p:nvPr>
            <p:ph type="subTitle" idx="1"/>
          </p:nvPr>
        </p:nvSpPr>
        <p:spPr bwMode="gray">
          <a:xfrm>
            <a:off x="120098" y="2819400"/>
            <a:ext cx="7429500" cy="9144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spcBef>
                <a:spcPts val="1200"/>
              </a:spcBef>
              <a:buNone/>
              <a:defRPr lang="en-US" sz="2200" b="1" kern="0" noProof="0" smtClean="0">
                <a:solidFill>
                  <a:schemeClr val="accent4"/>
                </a:solidFill>
              </a:defRPr>
            </a:lvl1pPr>
          </a:lstStyle>
          <a:p>
            <a:pPr lvl="0"/>
            <a:r>
              <a:rPr lang="en-US" noProof="0"/>
              <a:t>Click to edit Master subtitle style</a:t>
            </a:r>
            <a:endParaRPr lang="en-US" noProof="0" dirty="0"/>
          </a:p>
        </p:txBody>
      </p:sp>
      <p:sp>
        <p:nvSpPr>
          <p:cNvPr id="4" name="Text Placeholder 3"/>
          <p:cNvSpPr>
            <a:spLocks noGrp="1"/>
          </p:cNvSpPr>
          <p:nvPr>
            <p:ph type="body" sz="quarter" idx="12" hasCustomPrompt="1"/>
          </p:nvPr>
        </p:nvSpPr>
        <p:spPr>
          <a:xfrm>
            <a:off x="120098" y="1050768"/>
            <a:ext cx="6065354" cy="701832"/>
          </a:xfrm>
          <a:noFill/>
        </p:spPr>
        <p:txBody>
          <a:bodyPr wrap="square" rtlCol="0" anchor="b" anchorCtr="0">
            <a:noAutofit/>
          </a:bodyPr>
          <a:lstStyle>
            <a:lvl1pPr marL="0" indent="0">
              <a:buNone/>
              <a:defRPr lang="en-US" sz="2200" b="1" kern="0" dirty="0">
                <a:solidFill>
                  <a:schemeClr val="accent4"/>
                </a:solidFill>
              </a:defRPr>
            </a:lvl1pPr>
          </a:lstStyle>
          <a:p>
            <a:pPr marL="0" lvl="0" defTabSz="914400" latinLnBrk="0"/>
            <a:r>
              <a:rPr lang="en-US" dirty="0"/>
              <a:t>Client or Plan Name</a:t>
            </a:r>
          </a:p>
        </p:txBody>
      </p:sp>
      <p:sp>
        <p:nvSpPr>
          <p:cNvPr id="12" name="Text Placeholder 3"/>
          <p:cNvSpPr>
            <a:spLocks noGrp="1"/>
          </p:cNvSpPr>
          <p:nvPr>
            <p:ph type="body" sz="quarter" idx="13" hasCustomPrompt="1"/>
          </p:nvPr>
        </p:nvSpPr>
        <p:spPr>
          <a:xfrm>
            <a:off x="120098" y="4191000"/>
            <a:ext cx="6065354" cy="1371600"/>
          </a:xfrm>
          <a:noFill/>
        </p:spPr>
        <p:txBody>
          <a:bodyPr wrap="square" rtlCol="0" anchor="t" anchorCtr="0">
            <a:noAutofit/>
          </a:bodyPr>
          <a:lstStyle>
            <a:lvl1pPr marL="0" indent="0">
              <a:buNone/>
              <a:defRPr lang="en-US" sz="1800" b="0" i="1" kern="0" dirty="0">
                <a:solidFill>
                  <a:schemeClr val="accent4"/>
                </a:solidFill>
              </a:defRPr>
            </a:lvl1pPr>
          </a:lstStyle>
          <a:p>
            <a:pPr marL="0" lvl="0" defTabSz="914400" latinLnBrk="0"/>
            <a:r>
              <a:rPr lang="en-US" dirty="0"/>
              <a:t>Presented by:</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gray">
          <a:xfrm>
            <a:off x="6104626" y="622237"/>
            <a:ext cx="2676912" cy="368363"/>
          </a:xfrm>
          <a:prstGeom prst="rect">
            <a:avLst/>
          </a:prstGeom>
        </p:spPr>
      </p:pic>
      <p:sp>
        <p:nvSpPr>
          <p:cNvPr id="16" name="Text Placeholder 3"/>
          <p:cNvSpPr>
            <a:spLocks noGrp="1"/>
          </p:cNvSpPr>
          <p:nvPr>
            <p:ph type="body" sz="quarter" idx="11" hasCustomPrompt="1"/>
          </p:nvPr>
        </p:nvSpPr>
        <p:spPr>
          <a:xfrm>
            <a:off x="0" y="3733800"/>
            <a:ext cx="4253472" cy="378565"/>
          </a:xfrm>
          <a:solidFill>
            <a:schemeClr val="accent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01168" tIns="64008" rIns="201168" bIns="64008" numCol="1" anchor="ctr" anchorCtr="0" compatLnSpc="1">
            <a:prstTxWarp prst="textNoShape">
              <a:avLst/>
            </a:prstTxWarp>
            <a:spAutoFit/>
          </a:bodyPr>
          <a:lstStyle>
            <a:lvl1pPr marL="0" indent="0">
              <a:buNone/>
              <a:defRPr lang="en-US" sz="1800" b="1" dirty="0">
                <a:solidFill>
                  <a:schemeClr val="bg1"/>
                </a:solidFill>
              </a:defRPr>
            </a:lvl1pPr>
          </a:lstStyle>
          <a:p>
            <a:pPr lvl="0"/>
            <a:r>
              <a:rPr lang="en-US" dirty="0"/>
              <a:t>Click to edit DRAFT or Client Name</a:t>
            </a:r>
          </a:p>
        </p:txBody>
      </p:sp>
    </p:spTree>
    <p:extLst>
      <p:ext uri="{BB962C8B-B14F-4D97-AF65-F5344CB8AC3E}">
        <p14:creationId xmlns:p14="http://schemas.microsoft.com/office/powerpoint/2010/main" val="7052543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09996" y="727521"/>
            <a:ext cx="3501548" cy="1617163"/>
          </a:xfrm>
        </p:spPr>
        <p:txBody>
          <a:bodyPr anchor="b">
            <a:normAutofit/>
          </a:bodyPr>
          <a:lstStyle>
            <a:lvl1pPr algn="l">
              <a:defRPr sz="24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4573588" y="0"/>
            <a:ext cx="4570412"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endParaRPr lang="en-US" dirty="0"/>
          </a:p>
        </p:txBody>
      </p:sp>
      <p:sp>
        <p:nvSpPr>
          <p:cNvPr id="4" name="Text Placeholder 3"/>
          <p:cNvSpPr>
            <a:spLocks noGrp="1"/>
          </p:cNvSpPr>
          <p:nvPr>
            <p:ph type="body" sz="half" idx="2"/>
          </p:nvPr>
        </p:nvSpPr>
        <p:spPr>
          <a:xfrm>
            <a:off x="809996" y="2344684"/>
            <a:ext cx="350154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2914357" y="6041361"/>
            <a:ext cx="732659" cy="365125"/>
          </a:xfrm>
        </p:spPr>
        <p:txBody>
          <a:bodyPr/>
          <a:lstStyle/>
          <a:p>
            <a:fld id="{49939ED1-20B6-486E-AD1A-0AF57D3268A8}" type="datetime1">
              <a:rPr lang="en-US" smtClean="0"/>
              <a:t>9/30/2023</a:t>
            </a:fld>
            <a:endParaRPr lang="en-US" dirty="0"/>
          </a:p>
        </p:txBody>
      </p:sp>
      <p:sp>
        <p:nvSpPr>
          <p:cNvPr id="6" name="Footer Placeholder 5"/>
          <p:cNvSpPr>
            <a:spLocks noGrp="1"/>
          </p:cNvSpPr>
          <p:nvPr>
            <p:ph type="ftr" sz="quarter" idx="11"/>
          </p:nvPr>
        </p:nvSpPr>
        <p:spPr>
          <a:xfrm>
            <a:off x="442797" y="6041361"/>
            <a:ext cx="2471560" cy="365125"/>
          </a:xfrm>
        </p:spPr>
        <p:txBody>
          <a:bodyPr/>
          <a:lstStyle/>
          <a:p>
            <a:endParaRPr lang="en-US" dirty="0"/>
          </a:p>
        </p:txBody>
      </p:sp>
      <p:sp>
        <p:nvSpPr>
          <p:cNvPr id="7" name="Slide Number Placeholder 6"/>
          <p:cNvSpPr>
            <a:spLocks noGrp="1"/>
          </p:cNvSpPr>
          <p:nvPr>
            <p:ph type="sldNum" sz="quarter" idx="12"/>
          </p:nvPr>
        </p:nvSpPr>
        <p:spPr>
          <a:xfrm>
            <a:off x="3647017" y="5915887"/>
            <a:ext cx="796616" cy="490599"/>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912683886"/>
      </p:ext>
    </p:extLst>
  </p:cSld>
  <p:clrMapOvr>
    <a:masterClrMapping/>
  </p:clrMapOvr>
  <p:hf sldNum="0" hdr="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04863" y="4800600"/>
            <a:ext cx="7526337" cy="566738"/>
          </a:xfrm>
        </p:spPr>
        <p:txBody>
          <a:bodyPr anchor="b">
            <a:normAutofit/>
          </a:bodyPr>
          <a:lstStyle>
            <a:lvl1pPr algn="l">
              <a:defRPr sz="24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9144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endParaRPr lang="en-US" dirty="0"/>
          </a:p>
        </p:txBody>
      </p:sp>
      <p:sp>
        <p:nvSpPr>
          <p:cNvPr id="4" name="Text Placeholder 3"/>
          <p:cNvSpPr>
            <a:spLocks noGrp="1"/>
          </p:cNvSpPr>
          <p:nvPr>
            <p:ph type="body" sz="half" idx="2"/>
          </p:nvPr>
        </p:nvSpPr>
        <p:spPr>
          <a:xfrm>
            <a:off x="804863" y="5367338"/>
            <a:ext cx="7526337"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9939ED1-20B6-486E-AD1A-0AF57D3268A8}" type="datetime1">
              <a:rPr lang="en-US" smtClean="0"/>
              <a:t>9/30/2023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79574709"/>
      </p:ext>
    </p:extLst>
  </p:cSld>
  <p:clrMapOvr>
    <a:masterClrMapping/>
  </p:clrMapOvr>
  <p:hf sldNum="0" hdr="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485107" y="1338479"/>
            <a:ext cx="4749312"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49573" y="1495525"/>
            <a:ext cx="4420380" cy="2645912"/>
          </a:xfrm>
        </p:spPr>
        <p:txBody>
          <a:bodyPr anchor="b"/>
          <a:lstStyle>
            <a:lvl1pPr algn="l">
              <a:defRPr sz="4200" b="1" cap="none"/>
            </a:lvl1pPr>
          </a:lstStyle>
          <a:p>
            <a:r>
              <a:rPr lang="en-US"/>
              <a:t>Click to edit Master title style</a:t>
            </a:r>
            <a:endParaRPr lang="en-US" dirty="0"/>
          </a:p>
        </p:txBody>
      </p:sp>
      <p:sp>
        <p:nvSpPr>
          <p:cNvPr id="3" name="Text Placeholder 2"/>
          <p:cNvSpPr>
            <a:spLocks noGrp="1"/>
          </p:cNvSpPr>
          <p:nvPr>
            <p:ph type="body" idx="1"/>
          </p:nvPr>
        </p:nvSpPr>
        <p:spPr>
          <a:xfrm>
            <a:off x="651226" y="4700702"/>
            <a:ext cx="4418727"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ext Placeholder 5"/>
          <p:cNvSpPr>
            <a:spLocks noGrp="1"/>
          </p:cNvSpPr>
          <p:nvPr>
            <p:ph type="body" sz="quarter" idx="16"/>
          </p:nvPr>
        </p:nvSpPr>
        <p:spPr>
          <a:xfrm>
            <a:off x="5398884" y="1338479"/>
            <a:ext cx="3302316" cy="4075464"/>
          </a:xfrm>
        </p:spPr>
        <p:txBody>
          <a:bodyPr anchor="t"/>
          <a:lstStyle>
            <a:lvl1pPr marL="0" indent="0">
              <a:buFontTx/>
              <a:buNone/>
              <a:defRPr/>
            </a:lvl1pPr>
          </a:lstStyle>
          <a:p>
            <a:pPr lvl="0"/>
            <a:r>
              <a:rPr lang="en-US"/>
              <a:t>Click to edit Master text styles</a:t>
            </a:r>
          </a:p>
        </p:txBody>
      </p:sp>
      <p:sp>
        <p:nvSpPr>
          <p:cNvPr id="4" name="Date Placeholder 3"/>
          <p:cNvSpPr>
            <a:spLocks noGrp="1"/>
          </p:cNvSpPr>
          <p:nvPr>
            <p:ph type="dt" sz="half" idx="10"/>
          </p:nvPr>
        </p:nvSpPr>
        <p:spPr/>
        <p:txBody>
          <a:bodyPr/>
          <a:lstStyle/>
          <a:p>
            <a:fld id="{49939ED1-20B6-486E-AD1A-0AF57D3268A8}" type="datetime1">
              <a:rPr lang="en-US" smtClean="0"/>
              <a:t>9/30/2023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752015357"/>
      </p:ext>
    </p:extLst>
  </p:cSld>
  <p:clrMapOvr>
    <a:masterClrMapping/>
  </p:clrMapOvr>
  <p:hf sldNum="0" hdr="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855663" y="2286585"/>
            <a:ext cx="3671336"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017816" y="2435956"/>
            <a:ext cx="3286891" cy="2007789"/>
          </a:xfrm>
        </p:spPr>
        <p:txBody>
          <a:bodyPr/>
          <a:lstStyle>
            <a:lvl1pPr>
              <a:defRPr sz="3200"/>
            </a:lvl1pPr>
          </a:lstStyle>
          <a:p>
            <a:r>
              <a:rPr lang="en-US"/>
              <a:t>Click to edit Master title style</a:t>
            </a:r>
            <a:endParaRPr lang="en-US" dirty="0"/>
          </a:p>
        </p:txBody>
      </p:sp>
      <p:sp>
        <p:nvSpPr>
          <p:cNvPr id="6" name="Text Placeholder 5"/>
          <p:cNvSpPr>
            <a:spLocks noGrp="1"/>
          </p:cNvSpPr>
          <p:nvPr>
            <p:ph type="body" sz="quarter" idx="16"/>
          </p:nvPr>
        </p:nvSpPr>
        <p:spPr>
          <a:xfrm>
            <a:off x="4616450" y="2286000"/>
            <a:ext cx="3671888" cy="2300288"/>
          </a:xfrm>
        </p:spPr>
        <p:txBody>
          <a:bodyPr anchor="t"/>
          <a:lstStyle>
            <a:lvl1pPr marL="0" indent="0">
              <a:buFontTx/>
              <a:buNone/>
              <a:defRPr/>
            </a:lvl1pPr>
          </a:lstStyle>
          <a:p>
            <a:pPr lvl="0"/>
            <a:r>
              <a:rPr lang="en-US"/>
              <a:t>Click to edit Master text styles</a:t>
            </a:r>
          </a:p>
        </p:txBody>
      </p:sp>
      <p:sp>
        <p:nvSpPr>
          <p:cNvPr id="2" name="Date Placeholder 1"/>
          <p:cNvSpPr>
            <a:spLocks noGrp="1"/>
          </p:cNvSpPr>
          <p:nvPr>
            <p:ph type="dt" sz="half" idx="10"/>
          </p:nvPr>
        </p:nvSpPr>
        <p:spPr/>
        <p:txBody>
          <a:bodyPr/>
          <a:lstStyle/>
          <a:p>
            <a:fld id="{49939ED1-20B6-486E-AD1A-0AF57D3268A8}" type="datetime1">
              <a:rPr lang="en-US" smtClean="0"/>
              <a:t>9/30/2023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590457975"/>
      </p:ext>
    </p:extLst>
  </p:cSld>
  <p:clrMapOvr>
    <a:masterClrMapping/>
  </p:clrMapOvr>
  <p:hf sldNum="0" hdr="0"/>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DC606F1-6C94-4B42-9107-EF88F69A149F}" type="datetime1">
              <a:rPr lang="en-US" smtClean="0"/>
              <a:t>9/30/2023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B5F13F-7E1A-4580-A55C-09F2476A26E1}" type="slidenum">
              <a:rPr lang="en-US" smtClean="0"/>
              <a:t>‹#›</a:t>
            </a:fld>
            <a:endParaRPr lang="en-US" dirty="0"/>
          </a:p>
        </p:txBody>
      </p:sp>
    </p:spTree>
    <p:extLst>
      <p:ext uri="{BB962C8B-B14F-4D97-AF65-F5344CB8AC3E}">
        <p14:creationId xmlns:p14="http://schemas.microsoft.com/office/powerpoint/2010/main" val="19093481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5752238" y="446089"/>
            <a:ext cx="3391762"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9" name="AutoShape 4"/>
          <p:cNvSpPr>
            <a:spLocks noChangeAspect="1" noChangeArrowheads="1" noTextEdit="1"/>
          </p:cNvSpPr>
          <p:nvPr/>
        </p:nvSpPr>
        <p:spPr bwMode="auto">
          <a:xfrm>
            <a:off x="5233988" y="0"/>
            <a:ext cx="3910012"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2" name="Vertical Title 1"/>
          <p:cNvSpPr>
            <a:spLocks noGrp="1"/>
          </p:cNvSpPr>
          <p:nvPr>
            <p:ph type="title" orient="vert"/>
          </p:nvPr>
        </p:nvSpPr>
        <p:spPr>
          <a:xfrm>
            <a:off x="6137655" y="586171"/>
            <a:ext cx="1701800" cy="51347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04862" y="446089"/>
            <a:ext cx="4947376" cy="541496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7D18A4-7AB3-4151-BAC9-99ED2866EE8D}" type="datetime1">
              <a:rPr lang="en-US" smtClean="0"/>
              <a:t>9/30/2023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B5F13F-7E1A-4580-A55C-09F2476A26E1}" type="slidenum">
              <a:rPr lang="en-US" smtClean="0"/>
              <a:t>‹#›</a:t>
            </a:fld>
            <a:endParaRPr lang="en-US" dirty="0"/>
          </a:p>
        </p:txBody>
      </p:sp>
    </p:spTree>
    <p:extLst>
      <p:ext uri="{BB962C8B-B14F-4D97-AF65-F5344CB8AC3E}">
        <p14:creationId xmlns:p14="http://schemas.microsoft.com/office/powerpoint/2010/main" val="13572606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148" y="1129513"/>
            <a:ext cx="3244935"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640128" y="1122543"/>
            <a:ext cx="2234998" cy="3866327"/>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1443492" y="3145992"/>
            <a:ext cx="3240286" cy="2003742"/>
          </a:xfrm>
        </p:spPr>
        <p:txBody>
          <a:bodyPr>
            <a:normAutofit/>
          </a:bodyPr>
          <a:lstStyle>
            <a:lvl1pPr marL="0" indent="0" algn="l">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1436664" y="5469857"/>
            <a:ext cx="3252420" cy="320123"/>
          </a:xfrm>
        </p:spPr>
        <p:txBody>
          <a:bodyPr/>
          <a:lstStyle>
            <a:lvl1pPr algn="l">
              <a:defRPr/>
            </a:lvl1pPr>
          </a:lstStyle>
          <a:p>
            <a:fld id="{4CE95A8D-EBA0-4BF6-AE99-54C9718622BD}" type="datetime1">
              <a:rPr lang="en-US" smtClean="0"/>
              <a:t>9/30/2023</a:t>
            </a:fld>
            <a:endParaRPr lang="en-US" dirty="0"/>
          </a:p>
        </p:txBody>
      </p:sp>
      <p:sp>
        <p:nvSpPr>
          <p:cNvPr id="6" name="Footer Placeholder 5"/>
          <p:cNvSpPr>
            <a:spLocks noGrp="1"/>
          </p:cNvSpPr>
          <p:nvPr>
            <p:ph type="ftr" sz="quarter" idx="11"/>
          </p:nvPr>
        </p:nvSpPr>
        <p:spPr>
          <a:xfrm>
            <a:off x="1437530" y="318641"/>
            <a:ext cx="3251553" cy="320931"/>
          </a:xfrm>
        </p:spPr>
        <p:txBody>
          <a:bodyPr/>
          <a:lstStyle/>
          <a:p>
            <a:endParaRPr lang="en-US" dirty="0"/>
          </a:p>
        </p:txBody>
      </p:sp>
      <p:sp>
        <p:nvSpPr>
          <p:cNvPr id="7" name="Slide Number Placeholder 6"/>
          <p:cNvSpPr>
            <a:spLocks noGrp="1"/>
          </p:cNvSpPr>
          <p:nvPr>
            <p:ph type="sldNum" sz="quarter" idx="12"/>
          </p:nvPr>
        </p:nvSpPr>
        <p:spPr/>
        <p:txBody>
          <a:bodyPr/>
          <a:lstStyle/>
          <a:p>
            <a:fld id="{98B5F13F-7E1A-4580-A55C-09F2476A26E1}" type="slidenum">
              <a:rPr lang="en-US" smtClean="0"/>
              <a:t>‹#›</a:t>
            </a:fld>
            <a:endParaRPr lang="en-US" dirty="0"/>
          </a:p>
        </p:txBody>
      </p:sp>
    </p:spTree>
    <p:extLst>
      <p:ext uri="{BB962C8B-B14F-4D97-AF65-F5344CB8AC3E}">
        <p14:creationId xmlns:p14="http://schemas.microsoft.com/office/powerpoint/2010/main" val="23508831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08831" y="1449146"/>
            <a:ext cx="7526338" cy="2971051"/>
          </a:xfrm>
        </p:spPr>
        <p:txBody>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08831" y="5280847"/>
            <a:ext cx="7526338"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7272BD6-CB13-404C-BBAB-5920B3CC15CD}" type="datetime1">
              <a:rPr lang="en-US" smtClean="0"/>
              <a:t>9/30/2023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B5F13F-7E1A-4580-A55C-09F2476A26E1}" type="slidenum">
              <a:rPr lang="en-US" smtClean="0"/>
              <a:t>‹#›</a:t>
            </a:fld>
            <a:endParaRPr lang="en-US" dirty="0"/>
          </a:p>
        </p:txBody>
      </p:sp>
    </p:spTree>
    <p:extLst>
      <p:ext uri="{BB962C8B-B14F-4D97-AF65-F5344CB8AC3E}">
        <p14:creationId xmlns:p14="http://schemas.microsoft.com/office/powerpoint/2010/main" val="1581525043"/>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09997" y="2222287"/>
            <a:ext cx="7524003" cy="36365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304C30-85AE-4A92-984D-60C6A1DBFA42}" type="datetime1">
              <a:rPr lang="en-US" smtClean="0"/>
              <a:t>9/30/2023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B5F13F-7E1A-4580-A55C-09F2476A26E1}" type="slidenum">
              <a:rPr lang="en-US" smtClean="0"/>
              <a:t>‹#›</a:t>
            </a:fld>
            <a:endParaRPr lang="en-US" dirty="0"/>
          </a:p>
        </p:txBody>
      </p:sp>
    </p:spTree>
    <p:extLst>
      <p:ext uri="{BB962C8B-B14F-4D97-AF65-F5344CB8AC3E}">
        <p14:creationId xmlns:p14="http://schemas.microsoft.com/office/powerpoint/2010/main" val="23412766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0"/>
            <a:ext cx="9144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04863" y="2951396"/>
            <a:ext cx="7526337" cy="1468800"/>
          </a:xfrm>
        </p:spPr>
        <p:txBody>
          <a:bodyPr anchor="b"/>
          <a:lstStyle>
            <a:lvl1pPr algn="r">
              <a:defRPr sz="4800" b="1" cap="none"/>
            </a:lvl1pPr>
          </a:lstStyle>
          <a:p>
            <a:r>
              <a:rPr lang="en-US"/>
              <a:t>Click to edit Master title style</a:t>
            </a:r>
            <a:endParaRPr lang="en-US" dirty="0"/>
          </a:p>
        </p:txBody>
      </p:sp>
      <p:sp>
        <p:nvSpPr>
          <p:cNvPr id="3" name="Text Placeholder 2"/>
          <p:cNvSpPr>
            <a:spLocks noGrp="1"/>
          </p:cNvSpPr>
          <p:nvPr>
            <p:ph type="body" idx="1"/>
          </p:nvPr>
        </p:nvSpPr>
        <p:spPr>
          <a:xfrm>
            <a:off x="804863" y="5281200"/>
            <a:ext cx="7526337"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72D159-92A4-4119-87A8-8289266E0BBE}" type="datetime1">
              <a:rPr lang="en-US" smtClean="0"/>
              <a:t>9/30/2023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B5F13F-7E1A-4580-A55C-09F2476A26E1}" type="slidenum">
              <a:rPr lang="en-US" smtClean="0"/>
              <a:t>‹#›</a:t>
            </a:fld>
            <a:endParaRPr lang="en-US" dirty="0"/>
          </a:p>
        </p:txBody>
      </p:sp>
    </p:spTree>
    <p:extLst>
      <p:ext uri="{BB962C8B-B14F-4D97-AF65-F5344CB8AC3E}">
        <p14:creationId xmlns:p14="http://schemas.microsoft.com/office/powerpoint/2010/main" val="1296846263"/>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4_Alt_Title Slide">
    <p:spTree>
      <p:nvGrpSpPr>
        <p:cNvPr id="1" name=""/>
        <p:cNvGrpSpPr/>
        <p:nvPr/>
      </p:nvGrpSpPr>
      <p:grpSpPr>
        <a:xfrm>
          <a:off x="0" y="0"/>
          <a:ext cx="0" cy="0"/>
          <a:chOff x="0" y="0"/>
          <a:chExt cx="0" cy="0"/>
        </a:xfrm>
      </p:grpSpPr>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gray">
          <a:xfrm rot="16454853">
            <a:off x="4470200" y="-124166"/>
            <a:ext cx="4544556" cy="4478750"/>
          </a:xfrm>
          <a:prstGeom prst="rect">
            <a:avLst/>
          </a:prstGeom>
        </p:spPr>
      </p:pic>
      <p:sp>
        <p:nvSpPr>
          <p:cNvPr id="7" name="Title 6"/>
          <p:cNvSpPr>
            <a:spLocks noGrp="1"/>
          </p:cNvSpPr>
          <p:nvPr>
            <p:ph type="title"/>
          </p:nvPr>
        </p:nvSpPr>
        <p:spPr bwMode="gray">
          <a:xfrm>
            <a:off x="0" y="1752600"/>
            <a:ext cx="9144000" cy="1066800"/>
          </a:xfrm>
          <a:solidFill>
            <a:schemeClr val="accent5">
              <a:lumMod val="75000"/>
              <a:alpha val="64706"/>
            </a:schemeClr>
          </a:solidFill>
          <a:ln>
            <a:noFill/>
          </a:ln>
          <a:effectLst/>
        </p:spPr>
        <p:txBody>
          <a:bodyPr vert="horz" wrap="square" lIns="228600" tIns="137160" rIns="228600" bIns="91440" numCol="1" rtlCol="0" anchor="ctr" anchorCtr="0" compatLnSpc="1">
            <a:prstTxWarp prst="textNoShape">
              <a:avLst/>
            </a:prstTxWarp>
            <a:noAutofit/>
          </a:bodyPr>
          <a:lstStyle>
            <a:lvl1pPr>
              <a:defRPr lang="en-US" sz="2800" kern="1200" dirty="0">
                <a:solidFill>
                  <a:schemeClr val="bg1"/>
                </a:solidFill>
                <a:latin typeface="Arial" charset="0"/>
                <a:ea typeface="+mn-ea"/>
                <a:cs typeface="+mn-cs"/>
              </a:defRPr>
            </a:lvl1pPr>
          </a:lstStyle>
          <a:p>
            <a:pPr marL="0" lvl="0" indent="0">
              <a:spcBef>
                <a:spcPct val="65000"/>
              </a:spcBef>
              <a:buClr>
                <a:schemeClr val="accent5"/>
              </a:buClr>
              <a:buFont typeface="Wingdings" pitchFamily="34" charset="2"/>
              <a:buNone/>
            </a:pPr>
            <a:r>
              <a:rPr lang="en-US"/>
              <a:t>Click to edit Master title style</a:t>
            </a:r>
            <a:endParaRPr lang="en-US" dirty="0"/>
          </a:p>
        </p:txBody>
      </p:sp>
      <p:sp>
        <p:nvSpPr>
          <p:cNvPr id="10" name="Rectangle 3"/>
          <p:cNvSpPr>
            <a:spLocks noGrp="1" noChangeArrowheads="1"/>
          </p:cNvSpPr>
          <p:nvPr>
            <p:ph type="subTitle" idx="1"/>
          </p:nvPr>
        </p:nvSpPr>
        <p:spPr bwMode="gray">
          <a:xfrm>
            <a:off x="120098" y="2819400"/>
            <a:ext cx="7429500" cy="9144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spcBef>
                <a:spcPts val="1200"/>
              </a:spcBef>
              <a:buNone/>
              <a:defRPr lang="en-US" sz="2200" b="1" kern="0" noProof="0" smtClean="0">
                <a:solidFill>
                  <a:schemeClr val="accent4"/>
                </a:solidFill>
              </a:defRPr>
            </a:lvl1pPr>
          </a:lstStyle>
          <a:p>
            <a:pPr lvl="0"/>
            <a:r>
              <a:rPr lang="en-US" noProof="0"/>
              <a:t>Click to edit Master subtitle style</a:t>
            </a:r>
            <a:endParaRPr lang="en-US" noProof="0" dirty="0"/>
          </a:p>
        </p:txBody>
      </p:sp>
      <p:sp>
        <p:nvSpPr>
          <p:cNvPr id="4" name="Text Placeholder 3"/>
          <p:cNvSpPr>
            <a:spLocks noGrp="1"/>
          </p:cNvSpPr>
          <p:nvPr>
            <p:ph type="body" sz="quarter" idx="12" hasCustomPrompt="1"/>
          </p:nvPr>
        </p:nvSpPr>
        <p:spPr>
          <a:xfrm>
            <a:off x="120098" y="1050768"/>
            <a:ext cx="6065354" cy="701832"/>
          </a:xfrm>
          <a:noFill/>
        </p:spPr>
        <p:txBody>
          <a:bodyPr wrap="square" rtlCol="0" anchor="b" anchorCtr="0">
            <a:noAutofit/>
          </a:bodyPr>
          <a:lstStyle>
            <a:lvl1pPr marL="0" indent="0">
              <a:buNone/>
              <a:defRPr lang="en-US" sz="2200" b="1" kern="0" dirty="0">
                <a:solidFill>
                  <a:schemeClr val="accent4"/>
                </a:solidFill>
              </a:defRPr>
            </a:lvl1pPr>
          </a:lstStyle>
          <a:p>
            <a:pPr marL="0" lvl="0" defTabSz="914400" latinLnBrk="0"/>
            <a:r>
              <a:rPr lang="en-US" dirty="0"/>
              <a:t>Client or Plan Name</a:t>
            </a:r>
          </a:p>
        </p:txBody>
      </p:sp>
      <p:sp>
        <p:nvSpPr>
          <p:cNvPr id="12" name="Text Placeholder 3"/>
          <p:cNvSpPr>
            <a:spLocks noGrp="1"/>
          </p:cNvSpPr>
          <p:nvPr>
            <p:ph type="body" sz="quarter" idx="13" hasCustomPrompt="1"/>
          </p:nvPr>
        </p:nvSpPr>
        <p:spPr>
          <a:xfrm>
            <a:off x="120098" y="4191000"/>
            <a:ext cx="6065354" cy="1371600"/>
          </a:xfrm>
          <a:noFill/>
        </p:spPr>
        <p:txBody>
          <a:bodyPr wrap="square" rtlCol="0" anchor="t" anchorCtr="0">
            <a:noAutofit/>
          </a:bodyPr>
          <a:lstStyle>
            <a:lvl1pPr marL="0" indent="0">
              <a:buNone/>
              <a:defRPr lang="en-US" sz="1800" b="0" i="1" kern="0" dirty="0">
                <a:solidFill>
                  <a:schemeClr val="accent4"/>
                </a:solidFill>
              </a:defRPr>
            </a:lvl1pPr>
          </a:lstStyle>
          <a:p>
            <a:pPr marL="0" lvl="0" defTabSz="914400" latinLnBrk="0"/>
            <a:r>
              <a:rPr lang="en-US" dirty="0"/>
              <a:t>Presented by:</a:t>
            </a:r>
          </a:p>
        </p:txBody>
      </p:sp>
      <p:sp>
        <p:nvSpPr>
          <p:cNvPr id="11" name="Text Placeholder 3"/>
          <p:cNvSpPr>
            <a:spLocks noGrp="1"/>
          </p:cNvSpPr>
          <p:nvPr>
            <p:ph type="body" sz="quarter" idx="11" hasCustomPrompt="1"/>
          </p:nvPr>
        </p:nvSpPr>
        <p:spPr>
          <a:xfrm>
            <a:off x="0" y="3733800"/>
            <a:ext cx="4253472" cy="378565"/>
          </a:xfrm>
          <a:solidFill>
            <a:schemeClr val="accent4"/>
          </a:solidFill>
        </p:spPr>
        <p:txBody>
          <a:bodyPr wrap="none" lIns="201168" tIns="64008" rIns="201168" bIns="64008" anchor="ctr" anchorCtr="0">
            <a:spAutoFit/>
          </a:bodyPr>
          <a:lstStyle>
            <a:lvl1pPr marL="0" indent="0">
              <a:buFontTx/>
              <a:buNone/>
              <a:defRPr sz="1800" b="1">
                <a:solidFill>
                  <a:schemeClr val="bg1"/>
                </a:solidFill>
              </a:defRPr>
            </a:lvl1pPr>
            <a:lvl2pPr marL="211138" indent="0">
              <a:buFontTx/>
              <a:buNone/>
              <a:defRPr/>
            </a:lvl2pPr>
            <a:lvl3pPr marL="396875" indent="0">
              <a:buFontTx/>
              <a:buNone/>
              <a:defRPr/>
            </a:lvl3pPr>
            <a:lvl4pPr marL="595313" indent="0">
              <a:buFontTx/>
              <a:buNone/>
              <a:defRPr/>
            </a:lvl4pPr>
            <a:lvl5pPr marL="793750" indent="0">
              <a:buFontTx/>
              <a:buNone/>
              <a:defRPr/>
            </a:lvl5pPr>
          </a:lstStyle>
          <a:p>
            <a:pPr lvl="0"/>
            <a:r>
              <a:rPr lang="en-US" dirty="0"/>
              <a:t>Click to edit DRAFT or Client Name</a:t>
            </a:r>
          </a:p>
        </p:txBody>
      </p:sp>
      <p:sp>
        <p:nvSpPr>
          <p:cNvPr id="14" name="Text Box 47"/>
          <p:cNvSpPr txBox="1">
            <a:spLocks noChangeArrowheads="1"/>
          </p:cNvSpPr>
          <p:nvPr/>
        </p:nvSpPr>
        <p:spPr bwMode="gray">
          <a:xfrm>
            <a:off x="133048" y="6578667"/>
            <a:ext cx="30780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solidFill>
                  <a:srgbClr val="616365"/>
                </a:solidFill>
              </a:rPr>
              <a:t>Copyright © 2018 by The Segal Group, Inc. All rights reserved. </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gray">
          <a:xfrm>
            <a:off x="6107204" y="615352"/>
            <a:ext cx="2674334" cy="368127"/>
          </a:xfrm>
          <a:prstGeom prst="rect">
            <a:avLst/>
          </a:prstGeom>
        </p:spPr>
      </p:pic>
    </p:spTree>
    <p:extLst>
      <p:ext uri="{BB962C8B-B14F-4D97-AF65-F5344CB8AC3E}">
        <p14:creationId xmlns:p14="http://schemas.microsoft.com/office/powerpoint/2010/main" val="10324570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09996" y="2222287"/>
            <a:ext cx="3670723" cy="36387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280" y="2222287"/>
            <a:ext cx="3670720" cy="36387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CF74D32-E27B-4CF1-9451-12DE577B47D6}" type="datetime1">
              <a:rPr lang="en-US" smtClean="0"/>
              <a:t>9/30/2023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8B5F13F-7E1A-4580-A55C-09F2476A26E1}" type="slidenum">
              <a:rPr lang="en-US" smtClean="0"/>
              <a:t>‹#›</a:t>
            </a:fld>
            <a:endParaRPr lang="en-US" dirty="0"/>
          </a:p>
        </p:txBody>
      </p:sp>
    </p:spTree>
    <p:extLst>
      <p:ext uri="{BB962C8B-B14F-4D97-AF65-F5344CB8AC3E}">
        <p14:creationId xmlns:p14="http://schemas.microsoft.com/office/powerpoint/2010/main" val="42142348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09996" y="2174875"/>
            <a:ext cx="367072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09996" y="2751137"/>
            <a:ext cx="3687391"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280" y="2174875"/>
            <a:ext cx="3670720"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280" y="2751137"/>
            <a:ext cx="3670720"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DE8A779-EBE4-4697-A0A3-DA9E551BDAFC}" type="datetime1">
              <a:rPr lang="en-US" smtClean="0"/>
              <a:t>9/30/2023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8B5F13F-7E1A-4580-A55C-09F2476A26E1}" type="slidenum">
              <a:rPr lang="en-US" smtClean="0"/>
              <a:t>‹#›</a:t>
            </a:fld>
            <a:endParaRPr lang="en-US" dirty="0"/>
          </a:p>
        </p:txBody>
      </p:sp>
    </p:spTree>
    <p:extLst>
      <p:ext uri="{BB962C8B-B14F-4D97-AF65-F5344CB8AC3E}">
        <p14:creationId xmlns:p14="http://schemas.microsoft.com/office/powerpoint/2010/main" val="1680418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EA666EE-F406-4A69-AC6B-1272CEEE21CC}" type="datetime1">
              <a:rPr lang="en-US" smtClean="0"/>
              <a:t>9/30/2023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8B5F13F-7E1A-4580-A55C-09F2476A26E1}" type="slidenum">
              <a:rPr lang="en-US" smtClean="0"/>
              <a:t>‹#›</a:t>
            </a:fld>
            <a:endParaRPr lang="en-US" dirty="0"/>
          </a:p>
        </p:txBody>
      </p:sp>
    </p:spTree>
    <p:extLst>
      <p:ext uri="{BB962C8B-B14F-4D97-AF65-F5344CB8AC3E}">
        <p14:creationId xmlns:p14="http://schemas.microsoft.com/office/powerpoint/2010/main" val="24269507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BEFEFA-CBB5-452B-A6E0-F41E3EEAFFAB}" type="datetime1">
              <a:rPr lang="en-US" smtClean="0"/>
              <a:t>9/30/2023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8B5F13F-7E1A-4580-A55C-09F2476A26E1}" type="slidenum">
              <a:rPr lang="en-US" smtClean="0"/>
              <a:t>‹#›</a:t>
            </a:fld>
            <a:endParaRPr lang="en-US" dirty="0"/>
          </a:p>
        </p:txBody>
      </p:sp>
    </p:spTree>
    <p:extLst>
      <p:ext uri="{BB962C8B-B14F-4D97-AF65-F5344CB8AC3E}">
        <p14:creationId xmlns:p14="http://schemas.microsoft.com/office/powerpoint/2010/main" val="4080446541"/>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804863" y="446086"/>
            <a:ext cx="2660650"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04863" y="446088"/>
            <a:ext cx="2660650" cy="1618396"/>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641724" y="446087"/>
            <a:ext cx="4689475" cy="54149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04863" y="2260737"/>
            <a:ext cx="2660650"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012693F-7E9C-473F-B9BE-A99371B937BA}" type="datetime1">
              <a:rPr lang="en-US" smtClean="0"/>
              <a:t>9/30/2023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8B5F13F-7E1A-4580-A55C-09F2476A26E1}" type="slidenum">
              <a:rPr lang="en-US" smtClean="0"/>
              <a:t>‹#›</a:t>
            </a:fld>
            <a:endParaRPr lang="en-US" dirty="0"/>
          </a:p>
        </p:txBody>
      </p:sp>
    </p:spTree>
    <p:extLst>
      <p:ext uri="{BB962C8B-B14F-4D97-AF65-F5344CB8AC3E}">
        <p14:creationId xmlns:p14="http://schemas.microsoft.com/office/powerpoint/2010/main" val="6630930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09996" y="727521"/>
            <a:ext cx="3501548" cy="1617163"/>
          </a:xfrm>
        </p:spPr>
        <p:txBody>
          <a:bodyPr anchor="b">
            <a:normAutofit/>
          </a:bodyPr>
          <a:lstStyle>
            <a:lvl1pPr algn="l">
              <a:defRPr sz="24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4573588" y="0"/>
            <a:ext cx="4570412"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endParaRPr lang="en-US" dirty="0"/>
          </a:p>
        </p:txBody>
      </p:sp>
      <p:sp>
        <p:nvSpPr>
          <p:cNvPr id="4" name="Text Placeholder 3"/>
          <p:cNvSpPr>
            <a:spLocks noGrp="1"/>
          </p:cNvSpPr>
          <p:nvPr>
            <p:ph type="body" sz="half" idx="2"/>
          </p:nvPr>
        </p:nvSpPr>
        <p:spPr>
          <a:xfrm>
            <a:off x="809996" y="2344684"/>
            <a:ext cx="350154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2914357" y="6041361"/>
            <a:ext cx="732659" cy="365125"/>
          </a:xfrm>
        </p:spPr>
        <p:txBody>
          <a:bodyPr/>
          <a:lstStyle/>
          <a:p>
            <a:fld id="{49939ED1-20B6-486E-AD1A-0AF57D3268A8}" type="datetime1">
              <a:rPr lang="en-US" smtClean="0"/>
              <a:t>9/30/2023</a:t>
            </a:fld>
            <a:endParaRPr lang="en-US" dirty="0"/>
          </a:p>
        </p:txBody>
      </p:sp>
      <p:sp>
        <p:nvSpPr>
          <p:cNvPr id="6" name="Footer Placeholder 5"/>
          <p:cNvSpPr>
            <a:spLocks noGrp="1"/>
          </p:cNvSpPr>
          <p:nvPr>
            <p:ph type="ftr" sz="quarter" idx="11"/>
          </p:nvPr>
        </p:nvSpPr>
        <p:spPr>
          <a:xfrm>
            <a:off x="442797" y="6041361"/>
            <a:ext cx="2471560" cy="365125"/>
          </a:xfrm>
        </p:spPr>
        <p:txBody>
          <a:bodyPr/>
          <a:lstStyle/>
          <a:p>
            <a:endParaRPr lang="en-US" dirty="0"/>
          </a:p>
        </p:txBody>
      </p:sp>
      <p:sp>
        <p:nvSpPr>
          <p:cNvPr id="7" name="Slide Number Placeholder 6"/>
          <p:cNvSpPr>
            <a:spLocks noGrp="1"/>
          </p:cNvSpPr>
          <p:nvPr>
            <p:ph type="sldNum" sz="quarter" idx="12"/>
          </p:nvPr>
        </p:nvSpPr>
        <p:spPr>
          <a:xfrm>
            <a:off x="3647017" y="5915887"/>
            <a:ext cx="796616" cy="490599"/>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210281885"/>
      </p:ext>
    </p:extLst>
  </p:cSld>
  <p:clrMapOvr>
    <a:masterClrMapping/>
  </p:clrMapOvr>
  <p:hf sldNum="0" hdr="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04863" y="4800600"/>
            <a:ext cx="7526337" cy="566738"/>
          </a:xfrm>
        </p:spPr>
        <p:txBody>
          <a:bodyPr anchor="b">
            <a:normAutofit/>
          </a:bodyPr>
          <a:lstStyle>
            <a:lvl1pPr algn="l">
              <a:defRPr sz="24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9144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endParaRPr lang="en-US" dirty="0"/>
          </a:p>
        </p:txBody>
      </p:sp>
      <p:sp>
        <p:nvSpPr>
          <p:cNvPr id="4" name="Text Placeholder 3"/>
          <p:cNvSpPr>
            <a:spLocks noGrp="1"/>
          </p:cNvSpPr>
          <p:nvPr>
            <p:ph type="body" sz="half" idx="2"/>
          </p:nvPr>
        </p:nvSpPr>
        <p:spPr>
          <a:xfrm>
            <a:off x="804863" y="5367338"/>
            <a:ext cx="7526337"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9939ED1-20B6-486E-AD1A-0AF57D3268A8}" type="datetime1">
              <a:rPr lang="en-US" smtClean="0"/>
              <a:t>9/30/2023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701701543"/>
      </p:ext>
    </p:extLst>
  </p:cSld>
  <p:clrMapOvr>
    <a:masterClrMapping/>
  </p:clrMapOvr>
  <p:hf sldNum="0" hdr="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485107" y="1338479"/>
            <a:ext cx="4749312"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49573" y="1495525"/>
            <a:ext cx="4420380" cy="2645912"/>
          </a:xfrm>
        </p:spPr>
        <p:txBody>
          <a:bodyPr anchor="b"/>
          <a:lstStyle>
            <a:lvl1pPr algn="l">
              <a:defRPr sz="4200" b="1" cap="none"/>
            </a:lvl1pPr>
          </a:lstStyle>
          <a:p>
            <a:r>
              <a:rPr lang="en-US"/>
              <a:t>Click to edit Master title style</a:t>
            </a:r>
            <a:endParaRPr lang="en-US" dirty="0"/>
          </a:p>
        </p:txBody>
      </p:sp>
      <p:sp>
        <p:nvSpPr>
          <p:cNvPr id="3" name="Text Placeholder 2"/>
          <p:cNvSpPr>
            <a:spLocks noGrp="1"/>
          </p:cNvSpPr>
          <p:nvPr>
            <p:ph type="body" idx="1"/>
          </p:nvPr>
        </p:nvSpPr>
        <p:spPr>
          <a:xfrm>
            <a:off x="651226" y="4700702"/>
            <a:ext cx="4418727"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ext Placeholder 5"/>
          <p:cNvSpPr>
            <a:spLocks noGrp="1"/>
          </p:cNvSpPr>
          <p:nvPr>
            <p:ph type="body" sz="quarter" idx="16"/>
          </p:nvPr>
        </p:nvSpPr>
        <p:spPr>
          <a:xfrm>
            <a:off x="5398884" y="1338479"/>
            <a:ext cx="3302316" cy="4075464"/>
          </a:xfrm>
        </p:spPr>
        <p:txBody>
          <a:bodyPr anchor="t"/>
          <a:lstStyle>
            <a:lvl1pPr marL="0" indent="0">
              <a:buFontTx/>
              <a:buNone/>
              <a:defRPr/>
            </a:lvl1pPr>
          </a:lstStyle>
          <a:p>
            <a:pPr lvl="0"/>
            <a:r>
              <a:rPr lang="en-US"/>
              <a:t>Click to edit Master text styles</a:t>
            </a:r>
          </a:p>
        </p:txBody>
      </p:sp>
      <p:sp>
        <p:nvSpPr>
          <p:cNvPr id="4" name="Date Placeholder 3"/>
          <p:cNvSpPr>
            <a:spLocks noGrp="1"/>
          </p:cNvSpPr>
          <p:nvPr>
            <p:ph type="dt" sz="half" idx="10"/>
          </p:nvPr>
        </p:nvSpPr>
        <p:spPr/>
        <p:txBody>
          <a:bodyPr/>
          <a:lstStyle/>
          <a:p>
            <a:fld id="{49939ED1-20B6-486E-AD1A-0AF57D3268A8}" type="datetime1">
              <a:rPr lang="en-US" smtClean="0"/>
              <a:t>9/30/2023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818182259"/>
      </p:ext>
    </p:extLst>
  </p:cSld>
  <p:clrMapOvr>
    <a:masterClrMapping/>
  </p:clrMapOvr>
  <p:hf sldNum="0" hdr="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855663" y="2286585"/>
            <a:ext cx="3671336"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017816" y="2435956"/>
            <a:ext cx="3286891" cy="2007789"/>
          </a:xfrm>
        </p:spPr>
        <p:txBody>
          <a:bodyPr/>
          <a:lstStyle>
            <a:lvl1pPr>
              <a:defRPr sz="3200"/>
            </a:lvl1pPr>
          </a:lstStyle>
          <a:p>
            <a:r>
              <a:rPr lang="en-US"/>
              <a:t>Click to edit Master title style</a:t>
            </a:r>
            <a:endParaRPr lang="en-US" dirty="0"/>
          </a:p>
        </p:txBody>
      </p:sp>
      <p:sp>
        <p:nvSpPr>
          <p:cNvPr id="6" name="Text Placeholder 5"/>
          <p:cNvSpPr>
            <a:spLocks noGrp="1"/>
          </p:cNvSpPr>
          <p:nvPr>
            <p:ph type="body" sz="quarter" idx="16"/>
          </p:nvPr>
        </p:nvSpPr>
        <p:spPr>
          <a:xfrm>
            <a:off x="4616450" y="2286000"/>
            <a:ext cx="3671888" cy="2300288"/>
          </a:xfrm>
        </p:spPr>
        <p:txBody>
          <a:bodyPr anchor="t"/>
          <a:lstStyle>
            <a:lvl1pPr marL="0" indent="0">
              <a:buFontTx/>
              <a:buNone/>
              <a:defRPr/>
            </a:lvl1pPr>
          </a:lstStyle>
          <a:p>
            <a:pPr lvl="0"/>
            <a:r>
              <a:rPr lang="en-US"/>
              <a:t>Click to edit Master text styles</a:t>
            </a:r>
          </a:p>
        </p:txBody>
      </p:sp>
      <p:sp>
        <p:nvSpPr>
          <p:cNvPr id="2" name="Date Placeholder 1"/>
          <p:cNvSpPr>
            <a:spLocks noGrp="1"/>
          </p:cNvSpPr>
          <p:nvPr>
            <p:ph type="dt" sz="half" idx="10"/>
          </p:nvPr>
        </p:nvSpPr>
        <p:spPr/>
        <p:txBody>
          <a:bodyPr/>
          <a:lstStyle/>
          <a:p>
            <a:fld id="{49939ED1-20B6-486E-AD1A-0AF57D3268A8}" type="datetime1">
              <a:rPr lang="en-US" smtClean="0"/>
              <a:t>9/30/2023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995815012"/>
      </p:ext>
    </p:extLst>
  </p:cSld>
  <p:clrMapOvr>
    <a:masterClrMapping/>
  </p:clrMapOvr>
  <p:hf sldNum="0" hdr="0"/>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DC606F1-6C94-4B42-9107-EF88F69A149F}" type="datetime1">
              <a:rPr lang="en-US" smtClean="0"/>
              <a:t>9/30/2023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B5F13F-7E1A-4580-A55C-09F2476A26E1}" type="slidenum">
              <a:rPr lang="en-US" smtClean="0"/>
              <a:t>‹#›</a:t>
            </a:fld>
            <a:endParaRPr lang="en-US" dirty="0"/>
          </a:p>
        </p:txBody>
      </p:sp>
    </p:spTree>
    <p:extLst>
      <p:ext uri="{BB962C8B-B14F-4D97-AF65-F5344CB8AC3E}">
        <p14:creationId xmlns:p14="http://schemas.microsoft.com/office/powerpoint/2010/main" val="1766052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1_Section_Page">
    <p:spTree>
      <p:nvGrpSpPr>
        <p:cNvPr id="1" name=""/>
        <p:cNvGrpSpPr/>
        <p:nvPr/>
      </p:nvGrpSpPr>
      <p:grpSpPr>
        <a:xfrm>
          <a:off x="0" y="0"/>
          <a:ext cx="0" cy="0"/>
          <a:chOff x="0" y="0"/>
          <a:chExt cx="0" cy="0"/>
        </a:xfrm>
      </p:grpSpPr>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593" y="0"/>
            <a:ext cx="3200407" cy="2743206"/>
          </a:xfrm>
          <a:prstGeom prst="rect">
            <a:avLst/>
          </a:prstGeom>
        </p:spPr>
      </p:pic>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70109"/>
            <a:ext cx="1847092" cy="1179578"/>
          </a:xfrm>
          <a:prstGeom prst="rect">
            <a:avLst/>
          </a:prstGeom>
        </p:spPr>
      </p:pic>
      <p:sp>
        <p:nvSpPr>
          <p:cNvPr id="3" name="Text Placeholder 2"/>
          <p:cNvSpPr>
            <a:spLocks noGrp="1"/>
          </p:cNvSpPr>
          <p:nvPr>
            <p:ph type="body" sz="quarter" idx="10" hasCustomPrompt="1"/>
          </p:nvPr>
        </p:nvSpPr>
        <p:spPr>
          <a:xfrm>
            <a:off x="152399" y="1295400"/>
            <a:ext cx="8229601" cy="5078104"/>
          </a:xfrm>
        </p:spPr>
        <p:txBody>
          <a:bodyPr/>
          <a:lstStyle>
            <a:lvl1pPr marL="342900" indent="-342900">
              <a:buFont typeface="+mj-lt"/>
              <a:buNone/>
              <a:defRPr sz="2000" b="0">
                <a:latin typeface="Arial Black" pitchFamily="34" charset="0"/>
              </a:defRPr>
            </a:lvl1pPr>
            <a:lvl2pPr marL="569913" indent="-212725">
              <a:buClr>
                <a:schemeClr val="accent5"/>
              </a:buClr>
              <a:defRPr sz="2000" b="1"/>
            </a:lvl2pPr>
            <a:lvl3pPr marL="914400" indent="-223838">
              <a:buClr>
                <a:schemeClr val="accent5"/>
              </a:buClr>
              <a:defRPr sz="2000" b="1"/>
            </a:lvl3pPr>
            <a:lvl4pPr marL="1258888" indent="-231775">
              <a:buClr>
                <a:schemeClr val="accent5"/>
              </a:buClr>
              <a:defRPr sz="2000" b="1"/>
            </a:lvl4pPr>
            <a:lvl5pPr marL="1484313" indent="-225425">
              <a:buClr>
                <a:schemeClr val="accent5"/>
              </a:buClr>
              <a:defRPr sz="2000" b="1"/>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Slide Number Placeholder 7"/>
          <p:cNvSpPr txBox="1">
            <a:spLocks/>
          </p:cNvSpPr>
          <p:nvPr/>
        </p:nvSpPr>
        <p:spPr>
          <a:xfrm>
            <a:off x="8578971" y="6616757"/>
            <a:ext cx="547777" cy="225484"/>
          </a:xfrm>
          <a:prstGeom prst="rect">
            <a:avLst/>
          </a:prstGeom>
          <a:ln>
            <a:noFill/>
          </a:ln>
        </p:spPr>
        <p:txBody>
          <a:bodyPr vert="horz" lIns="91440" tIns="45720" rIns="91440" bIns="45720" rtlCol="0" anchor="ctr"/>
          <a:lstStyle>
            <a:defPPr>
              <a:defRPr lang="en-US"/>
            </a:defPPr>
            <a:lvl1pPr algn="r" rtl="0" fontAlgn="base">
              <a:lnSpc>
                <a:spcPct val="90000"/>
              </a:lnSpc>
              <a:spcBef>
                <a:spcPct val="50000"/>
              </a:spcBef>
              <a:spcAft>
                <a:spcPct val="0"/>
              </a:spcAft>
              <a:defRPr sz="1000" kern="1200">
                <a:solidFill>
                  <a:schemeClr val="tx1"/>
                </a:solidFill>
                <a:latin typeface="Arial" charset="0"/>
                <a:ea typeface="+mn-ea"/>
                <a:cs typeface="+mn-cs"/>
              </a:defRPr>
            </a:lvl1pPr>
            <a:lvl2pPr marL="457200" algn="l" rtl="0" fontAlgn="base">
              <a:lnSpc>
                <a:spcPct val="90000"/>
              </a:lnSpc>
              <a:spcBef>
                <a:spcPct val="50000"/>
              </a:spcBef>
              <a:spcAft>
                <a:spcPct val="0"/>
              </a:spcAft>
              <a:defRPr sz="1600" kern="1200">
                <a:solidFill>
                  <a:schemeClr val="tx1"/>
                </a:solidFill>
                <a:latin typeface="Arial" charset="0"/>
                <a:ea typeface="+mn-ea"/>
                <a:cs typeface="+mn-cs"/>
              </a:defRPr>
            </a:lvl2pPr>
            <a:lvl3pPr marL="914400" algn="l" rtl="0" fontAlgn="base">
              <a:lnSpc>
                <a:spcPct val="90000"/>
              </a:lnSpc>
              <a:spcBef>
                <a:spcPct val="50000"/>
              </a:spcBef>
              <a:spcAft>
                <a:spcPct val="0"/>
              </a:spcAft>
              <a:defRPr sz="1600" kern="1200">
                <a:solidFill>
                  <a:schemeClr val="tx1"/>
                </a:solidFill>
                <a:latin typeface="Arial" charset="0"/>
                <a:ea typeface="+mn-ea"/>
                <a:cs typeface="+mn-cs"/>
              </a:defRPr>
            </a:lvl3pPr>
            <a:lvl4pPr marL="1371600" algn="l" rtl="0" fontAlgn="base">
              <a:lnSpc>
                <a:spcPct val="90000"/>
              </a:lnSpc>
              <a:spcBef>
                <a:spcPct val="50000"/>
              </a:spcBef>
              <a:spcAft>
                <a:spcPct val="0"/>
              </a:spcAft>
              <a:defRPr sz="1600" kern="1200">
                <a:solidFill>
                  <a:schemeClr val="tx1"/>
                </a:solidFill>
                <a:latin typeface="Arial" charset="0"/>
                <a:ea typeface="+mn-ea"/>
                <a:cs typeface="+mn-cs"/>
              </a:defRPr>
            </a:lvl4pPr>
            <a:lvl5pPr marL="1828800" algn="l" rtl="0" fontAlgn="base">
              <a:lnSpc>
                <a:spcPct val="90000"/>
              </a:lnSpc>
              <a:spcBef>
                <a:spcPct val="5000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fld id="{296C8835-0D17-40BE-AF3A-B681D566BC72}" type="slidenum">
              <a:rPr lang="en-US" smtClean="0">
                <a:solidFill>
                  <a:prstClr val="black"/>
                </a:solidFill>
              </a:rPr>
              <a:pPr/>
              <a:t>‹#›</a:t>
            </a:fld>
            <a:endParaRPr lang="en-US" dirty="0">
              <a:solidFill>
                <a:prstClr val="black"/>
              </a:solidFill>
            </a:endParaRPr>
          </a:p>
        </p:txBody>
      </p:sp>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54692" y="6597294"/>
            <a:ext cx="1591056" cy="219012"/>
          </a:xfrm>
          <a:prstGeom prst="rect">
            <a:avLst/>
          </a:prstGeom>
        </p:spPr>
      </p:pic>
    </p:spTree>
    <p:extLst>
      <p:ext uri="{BB962C8B-B14F-4D97-AF65-F5344CB8AC3E}">
        <p14:creationId xmlns:p14="http://schemas.microsoft.com/office/powerpoint/2010/main" val="8322211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5752238" y="446089"/>
            <a:ext cx="3391762"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9" name="AutoShape 4"/>
          <p:cNvSpPr>
            <a:spLocks noChangeAspect="1" noChangeArrowheads="1" noTextEdit="1"/>
          </p:cNvSpPr>
          <p:nvPr/>
        </p:nvSpPr>
        <p:spPr bwMode="auto">
          <a:xfrm>
            <a:off x="5233988" y="0"/>
            <a:ext cx="3910012"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2" name="Vertical Title 1"/>
          <p:cNvSpPr>
            <a:spLocks noGrp="1"/>
          </p:cNvSpPr>
          <p:nvPr>
            <p:ph type="title" orient="vert"/>
          </p:nvPr>
        </p:nvSpPr>
        <p:spPr>
          <a:xfrm>
            <a:off x="6137655" y="586171"/>
            <a:ext cx="1701800" cy="51347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04862" y="446089"/>
            <a:ext cx="4947376" cy="541496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7D18A4-7AB3-4151-BAC9-99ED2866EE8D}" type="datetime1">
              <a:rPr lang="en-US" smtClean="0"/>
              <a:t>9/30/2023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B5F13F-7E1A-4580-A55C-09F2476A26E1}" type="slidenum">
              <a:rPr lang="en-US" smtClean="0"/>
              <a:t>‹#›</a:t>
            </a:fld>
            <a:endParaRPr lang="en-US" dirty="0"/>
          </a:p>
        </p:txBody>
      </p:sp>
    </p:spTree>
    <p:extLst>
      <p:ext uri="{BB962C8B-B14F-4D97-AF65-F5344CB8AC3E}">
        <p14:creationId xmlns:p14="http://schemas.microsoft.com/office/powerpoint/2010/main" val="33450467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08832" y="1449148"/>
            <a:ext cx="7526338" cy="2971051"/>
          </a:xfrm>
        </p:spPr>
        <p:txBody>
          <a:bodyPr/>
          <a:lstStyle>
            <a:lvl1pPr>
              <a:defRPr sz="4050"/>
            </a:lvl1pPr>
          </a:lstStyle>
          <a:p>
            <a:r>
              <a:rPr lang="en-US"/>
              <a:t>Click to edit Master title style</a:t>
            </a:r>
            <a:endParaRPr lang="en-US" dirty="0"/>
          </a:p>
        </p:txBody>
      </p:sp>
      <p:sp>
        <p:nvSpPr>
          <p:cNvPr id="3" name="Subtitle 2"/>
          <p:cNvSpPr>
            <a:spLocks noGrp="1"/>
          </p:cNvSpPr>
          <p:nvPr>
            <p:ph type="subTitle" idx="1"/>
          </p:nvPr>
        </p:nvSpPr>
        <p:spPr>
          <a:xfrm>
            <a:off x="808832" y="5280847"/>
            <a:ext cx="7526338" cy="434974"/>
          </a:xfrm>
        </p:spPr>
        <p:txBody>
          <a:bodyPr anchor="t"/>
          <a:lstStyle>
            <a:lvl1pPr marL="0" indent="0" algn="l">
              <a:buNone/>
              <a:defRPr>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7272BD6-CB13-404C-BBAB-5920B3CC15CD}" type="datetime1">
              <a:rPr lang="en-US" smtClean="0"/>
              <a:t>9/30/2023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B5F13F-7E1A-4580-A55C-09F2476A26E1}" type="slidenum">
              <a:rPr lang="en-US" smtClean="0"/>
              <a:t>‹#›</a:t>
            </a:fld>
            <a:endParaRPr lang="en-US" dirty="0"/>
          </a:p>
        </p:txBody>
      </p:sp>
    </p:spTree>
    <p:extLst>
      <p:ext uri="{BB962C8B-B14F-4D97-AF65-F5344CB8AC3E}">
        <p14:creationId xmlns:p14="http://schemas.microsoft.com/office/powerpoint/2010/main" val="1873023607"/>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09998" y="2222287"/>
            <a:ext cx="7524003" cy="36365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304C30-85AE-4A92-984D-60C6A1DBFA42}" type="datetime1">
              <a:rPr lang="en-US" smtClean="0"/>
              <a:t>9/30/2023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B5F13F-7E1A-4580-A55C-09F2476A26E1}" type="slidenum">
              <a:rPr lang="en-US" smtClean="0"/>
              <a:t>‹#›</a:t>
            </a:fld>
            <a:endParaRPr lang="en-US" dirty="0"/>
          </a:p>
        </p:txBody>
      </p:sp>
    </p:spTree>
    <p:extLst>
      <p:ext uri="{BB962C8B-B14F-4D97-AF65-F5344CB8AC3E}">
        <p14:creationId xmlns:p14="http://schemas.microsoft.com/office/powerpoint/2010/main" val="6627780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2"/>
            <a:ext cx="9144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04863" y="2951396"/>
            <a:ext cx="7526337" cy="1468800"/>
          </a:xfrm>
        </p:spPr>
        <p:txBody>
          <a:bodyPr anchor="b"/>
          <a:lstStyle>
            <a:lvl1pPr algn="r">
              <a:defRPr sz="3600" b="1" cap="none"/>
            </a:lvl1pPr>
          </a:lstStyle>
          <a:p>
            <a:r>
              <a:rPr lang="en-US"/>
              <a:t>Click to edit Master title style</a:t>
            </a:r>
            <a:endParaRPr lang="en-US" dirty="0"/>
          </a:p>
        </p:txBody>
      </p:sp>
      <p:sp>
        <p:nvSpPr>
          <p:cNvPr id="3" name="Text Placeholder 2"/>
          <p:cNvSpPr>
            <a:spLocks noGrp="1"/>
          </p:cNvSpPr>
          <p:nvPr>
            <p:ph type="body" idx="1"/>
          </p:nvPr>
        </p:nvSpPr>
        <p:spPr>
          <a:xfrm>
            <a:off x="804863" y="5281202"/>
            <a:ext cx="7526337" cy="433955"/>
          </a:xfrm>
        </p:spPr>
        <p:txBody>
          <a:bodyPr anchor="t">
            <a:noAutofit/>
          </a:bodyPr>
          <a:lstStyle>
            <a:lvl1pPr marL="0" indent="0" algn="r">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72D159-92A4-4119-87A8-8289266E0BBE}" type="datetime1">
              <a:rPr lang="en-US" smtClean="0"/>
              <a:t>9/30/2023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B5F13F-7E1A-4580-A55C-09F2476A26E1}" type="slidenum">
              <a:rPr lang="en-US" smtClean="0"/>
              <a:t>‹#›</a:t>
            </a:fld>
            <a:endParaRPr lang="en-US" dirty="0"/>
          </a:p>
        </p:txBody>
      </p:sp>
    </p:spTree>
    <p:extLst>
      <p:ext uri="{BB962C8B-B14F-4D97-AF65-F5344CB8AC3E}">
        <p14:creationId xmlns:p14="http://schemas.microsoft.com/office/powerpoint/2010/main" val="771507003"/>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09997" y="2222289"/>
            <a:ext cx="3670723" cy="36387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281" y="2222289"/>
            <a:ext cx="3670720" cy="36387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CF74D32-E27B-4CF1-9451-12DE577B47D6}" type="datetime1">
              <a:rPr lang="en-US" smtClean="0"/>
              <a:t>9/30/2023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8B5F13F-7E1A-4580-A55C-09F2476A26E1}" type="slidenum">
              <a:rPr lang="en-US" smtClean="0"/>
              <a:t>‹#›</a:t>
            </a:fld>
            <a:endParaRPr lang="en-US" dirty="0"/>
          </a:p>
        </p:txBody>
      </p:sp>
    </p:spTree>
    <p:extLst>
      <p:ext uri="{BB962C8B-B14F-4D97-AF65-F5344CB8AC3E}">
        <p14:creationId xmlns:p14="http://schemas.microsoft.com/office/powerpoint/2010/main" val="22088674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09997" y="2174875"/>
            <a:ext cx="3670723" cy="576262"/>
          </a:xfrm>
        </p:spPr>
        <p:txBody>
          <a:bodyPr anchor="b">
            <a:noAutofit/>
          </a:bodyPr>
          <a:lstStyle>
            <a:lvl1pPr marL="0" indent="0" algn="ctr">
              <a:buNone/>
              <a:defRPr sz="15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09997" y="2751139"/>
            <a:ext cx="3687391"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281" y="2174875"/>
            <a:ext cx="3670720" cy="576262"/>
          </a:xfrm>
        </p:spPr>
        <p:txBody>
          <a:bodyPr anchor="b">
            <a:noAutofit/>
          </a:bodyPr>
          <a:lstStyle>
            <a:lvl1pPr marL="0" indent="0" algn="ctr">
              <a:buNone/>
              <a:defRPr sz="15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63281" y="2751139"/>
            <a:ext cx="3670720"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DE8A779-EBE4-4697-A0A3-DA9E551BDAFC}" type="datetime1">
              <a:rPr lang="en-US" smtClean="0"/>
              <a:t>9/30/2023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8B5F13F-7E1A-4580-A55C-09F2476A26E1}" type="slidenum">
              <a:rPr lang="en-US" smtClean="0"/>
              <a:t>‹#›</a:t>
            </a:fld>
            <a:endParaRPr lang="en-US" dirty="0"/>
          </a:p>
        </p:txBody>
      </p:sp>
    </p:spTree>
    <p:extLst>
      <p:ext uri="{BB962C8B-B14F-4D97-AF65-F5344CB8AC3E}">
        <p14:creationId xmlns:p14="http://schemas.microsoft.com/office/powerpoint/2010/main" val="18113908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EA666EE-F406-4A69-AC6B-1272CEEE21CC}" type="datetime1">
              <a:rPr lang="en-US" smtClean="0"/>
              <a:t>9/30/2023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8B5F13F-7E1A-4580-A55C-09F2476A26E1}" type="slidenum">
              <a:rPr lang="en-US" smtClean="0"/>
              <a:t>‹#›</a:t>
            </a:fld>
            <a:endParaRPr lang="en-US" dirty="0"/>
          </a:p>
        </p:txBody>
      </p:sp>
    </p:spTree>
    <p:extLst>
      <p:ext uri="{BB962C8B-B14F-4D97-AF65-F5344CB8AC3E}">
        <p14:creationId xmlns:p14="http://schemas.microsoft.com/office/powerpoint/2010/main" val="35694500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BEFEFA-CBB5-452B-A6E0-F41E3EEAFFAB}" type="datetime1">
              <a:rPr lang="en-US" smtClean="0"/>
              <a:t>9/30/2023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8B5F13F-7E1A-4580-A55C-09F2476A26E1}" type="slidenum">
              <a:rPr lang="en-US" smtClean="0"/>
              <a:t>‹#›</a:t>
            </a:fld>
            <a:endParaRPr lang="en-US" dirty="0"/>
          </a:p>
        </p:txBody>
      </p:sp>
    </p:spTree>
    <p:extLst>
      <p:ext uri="{BB962C8B-B14F-4D97-AF65-F5344CB8AC3E}">
        <p14:creationId xmlns:p14="http://schemas.microsoft.com/office/powerpoint/2010/main" val="2494379760"/>
      </p:ext>
    </p:extLst>
  </p:cSld>
  <p:clrMapOvr>
    <a:masterClrMapping/>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804864" y="446088"/>
            <a:ext cx="2660650"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04864" y="446088"/>
            <a:ext cx="2660650" cy="1618396"/>
          </a:xfrm>
        </p:spPr>
        <p:txBody>
          <a:bodyPr anchor="b"/>
          <a:lstStyle>
            <a:lvl1pPr algn="l">
              <a:defRPr sz="1500" b="1"/>
            </a:lvl1pPr>
          </a:lstStyle>
          <a:p>
            <a:r>
              <a:rPr lang="en-US"/>
              <a:t>Click to edit Master title style</a:t>
            </a:r>
            <a:endParaRPr lang="en-US" dirty="0"/>
          </a:p>
        </p:txBody>
      </p:sp>
      <p:sp>
        <p:nvSpPr>
          <p:cNvPr id="3" name="Content Placeholder 2"/>
          <p:cNvSpPr>
            <a:spLocks noGrp="1"/>
          </p:cNvSpPr>
          <p:nvPr>
            <p:ph idx="1"/>
          </p:nvPr>
        </p:nvSpPr>
        <p:spPr>
          <a:xfrm>
            <a:off x="3641725" y="446089"/>
            <a:ext cx="4689475" cy="54149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04864" y="2260739"/>
            <a:ext cx="2660650" cy="3600311"/>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B012693F-7E9C-473F-B9BE-A99371B937BA}" type="datetime1">
              <a:rPr lang="en-US" smtClean="0"/>
              <a:t>9/30/2023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8B5F13F-7E1A-4580-A55C-09F2476A26E1}" type="slidenum">
              <a:rPr lang="en-US" smtClean="0"/>
              <a:t>‹#›</a:t>
            </a:fld>
            <a:endParaRPr lang="en-US" dirty="0"/>
          </a:p>
        </p:txBody>
      </p:sp>
    </p:spTree>
    <p:extLst>
      <p:ext uri="{BB962C8B-B14F-4D97-AF65-F5344CB8AC3E}">
        <p14:creationId xmlns:p14="http://schemas.microsoft.com/office/powerpoint/2010/main" val="29239521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09997" y="727523"/>
            <a:ext cx="3501548" cy="1617163"/>
          </a:xfrm>
        </p:spPr>
        <p:txBody>
          <a:bodyPr anchor="b">
            <a:normAutofit/>
          </a:bodyPr>
          <a:lstStyle>
            <a:lvl1pPr algn="l">
              <a:defRPr sz="18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4573588" y="0"/>
            <a:ext cx="4570412"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050"/>
            </a:lvl1pPr>
          </a:lstStyle>
          <a:p>
            <a:r>
              <a:rPr lang="en-US"/>
              <a:t>Click icon to add picture</a:t>
            </a:r>
            <a:endParaRPr lang="en-US" dirty="0"/>
          </a:p>
        </p:txBody>
      </p:sp>
      <p:sp>
        <p:nvSpPr>
          <p:cNvPr id="4" name="Text Placeholder 3"/>
          <p:cNvSpPr>
            <a:spLocks noGrp="1"/>
          </p:cNvSpPr>
          <p:nvPr>
            <p:ph type="body" sz="half" idx="2"/>
          </p:nvPr>
        </p:nvSpPr>
        <p:spPr>
          <a:xfrm>
            <a:off x="809997" y="2344684"/>
            <a:ext cx="3501548" cy="3516365"/>
          </a:xfrm>
        </p:spPr>
        <p:txBody>
          <a:bodyPr anchor="t">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a:xfrm>
            <a:off x="2914358" y="6041363"/>
            <a:ext cx="732659" cy="365125"/>
          </a:xfrm>
        </p:spPr>
        <p:txBody>
          <a:bodyPr/>
          <a:lstStyle/>
          <a:p>
            <a:fld id="{49939ED1-20B6-486E-AD1A-0AF57D3268A8}" type="datetime1">
              <a:rPr lang="en-US" smtClean="0"/>
              <a:t>9/30/2023</a:t>
            </a:fld>
            <a:endParaRPr lang="en-US" dirty="0"/>
          </a:p>
        </p:txBody>
      </p:sp>
      <p:sp>
        <p:nvSpPr>
          <p:cNvPr id="6" name="Footer Placeholder 5"/>
          <p:cNvSpPr>
            <a:spLocks noGrp="1"/>
          </p:cNvSpPr>
          <p:nvPr>
            <p:ph type="ftr" sz="quarter" idx="11"/>
          </p:nvPr>
        </p:nvSpPr>
        <p:spPr>
          <a:xfrm>
            <a:off x="442797" y="6041363"/>
            <a:ext cx="2471560" cy="365125"/>
          </a:xfrm>
        </p:spPr>
        <p:txBody>
          <a:bodyPr/>
          <a:lstStyle/>
          <a:p>
            <a:endParaRPr lang="en-US" dirty="0"/>
          </a:p>
        </p:txBody>
      </p:sp>
      <p:sp>
        <p:nvSpPr>
          <p:cNvPr id="7" name="Slide Number Placeholder 6"/>
          <p:cNvSpPr>
            <a:spLocks noGrp="1"/>
          </p:cNvSpPr>
          <p:nvPr>
            <p:ph type="sldNum" sz="quarter" idx="12"/>
          </p:nvPr>
        </p:nvSpPr>
        <p:spPr>
          <a:xfrm>
            <a:off x="3647017" y="5915889"/>
            <a:ext cx="796616" cy="490599"/>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553160653"/>
      </p:ext>
    </p:extLst>
  </p:cSld>
  <p:clrMapOvr>
    <a:masterClrMapping/>
  </p:clrMapOvr>
  <p:hf sldNum="0" hdr="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7654" y="990600"/>
            <a:ext cx="8915400" cy="5257800"/>
          </a:xfrm>
          <a:prstGeom prst="rect">
            <a:avLst/>
          </a:prstGeom>
        </p:spPr>
        <p:txBody>
          <a:bodyPr/>
          <a:lstStyle>
            <a:lvl1pPr>
              <a:buClr>
                <a:schemeClr val="accent5"/>
              </a:buCl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4" name="Straight Connector 3"/>
          <p:cNvCxnSpPr/>
          <p:nvPr/>
        </p:nvCxnSpPr>
        <p:spPr bwMode="auto">
          <a:xfrm>
            <a:off x="379562" y="855663"/>
            <a:ext cx="8764438" cy="0"/>
          </a:xfrm>
          <a:prstGeom prst="line">
            <a:avLst/>
          </a:prstGeom>
          <a:solidFill>
            <a:schemeClr val="accent1"/>
          </a:solidFill>
          <a:ln w="190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Rectangle 2"/>
          <p:cNvSpPr>
            <a:spLocks noGrp="1" noChangeArrowheads="1"/>
          </p:cNvSpPr>
          <p:nvPr>
            <p:ph type="title"/>
          </p:nvPr>
        </p:nvSpPr>
        <p:spPr bwMode="auto">
          <a:xfrm>
            <a:off x="276224" y="76200"/>
            <a:ext cx="8715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26843796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04863" y="4800600"/>
            <a:ext cx="7526337" cy="566738"/>
          </a:xfrm>
        </p:spPr>
        <p:txBody>
          <a:bodyPr anchor="b">
            <a:normAutofit/>
          </a:bodyPr>
          <a:lstStyle>
            <a:lvl1pPr algn="l">
              <a:defRPr sz="18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9144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200"/>
            </a:lvl1pPr>
          </a:lstStyle>
          <a:p>
            <a:r>
              <a:rPr lang="en-US"/>
              <a:t>Click icon to add picture</a:t>
            </a:r>
            <a:endParaRPr lang="en-US" dirty="0"/>
          </a:p>
        </p:txBody>
      </p:sp>
      <p:sp>
        <p:nvSpPr>
          <p:cNvPr id="4" name="Text Placeholder 3"/>
          <p:cNvSpPr>
            <a:spLocks noGrp="1"/>
          </p:cNvSpPr>
          <p:nvPr>
            <p:ph type="body" sz="half" idx="2"/>
          </p:nvPr>
        </p:nvSpPr>
        <p:spPr>
          <a:xfrm>
            <a:off x="804863" y="5367338"/>
            <a:ext cx="7526337"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49939ED1-20B6-486E-AD1A-0AF57D3268A8}" type="datetime1">
              <a:rPr lang="en-US" smtClean="0"/>
              <a:t>9/30/2023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659837803"/>
      </p:ext>
    </p:extLst>
  </p:cSld>
  <p:clrMapOvr>
    <a:masterClrMapping/>
  </p:clrMapOvr>
  <p:hf sldNum="0" hdr="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485107" y="1338479"/>
            <a:ext cx="4749312"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49573" y="1495525"/>
            <a:ext cx="4420380" cy="2645912"/>
          </a:xfrm>
        </p:spPr>
        <p:txBody>
          <a:bodyPr anchor="b"/>
          <a:lstStyle>
            <a:lvl1pPr algn="l">
              <a:defRPr sz="3150" b="1" cap="none"/>
            </a:lvl1pPr>
          </a:lstStyle>
          <a:p>
            <a:r>
              <a:rPr lang="en-US"/>
              <a:t>Click to edit Master title style</a:t>
            </a:r>
            <a:endParaRPr lang="en-US" dirty="0"/>
          </a:p>
        </p:txBody>
      </p:sp>
      <p:sp>
        <p:nvSpPr>
          <p:cNvPr id="3" name="Text Placeholder 2"/>
          <p:cNvSpPr>
            <a:spLocks noGrp="1"/>
          </p:cNvSpPr>
          <p:nvPr>
            <p:ph type="body" idx="1"/>
          </p:nvPr>
        </p:nvSpPr>
        <p:spPr>
          <a:xfrm>
            <a:off x="651227" y="4700704"/>
            <a:ext cx="4418727" cy="713241"/>
          </a:xfrm>
        </p:spPr>
        <p:txBody>
          <a:bodyPr anchor="t">
            <a:no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9" name="Text Placeholder 5"/>
          <p:cNvSpPr>
            <a:spLocks noGrp="1"/>
          </p:cNvSpPr>
          <p:nvPr>
            <p:ph type="body" sz="quarter" idx="16"/>
          </p:nvPr>
        </p:nvSpPr>
        <p:spPr>
          <a:xfrm>
            <a:off x="5398884" y="1338479"/>
            <a:ext cx="3302316" cy="4075464"/>
          </a:xfrm>
        </p:spPr>
        <p:txBody>
          <a:bodyPr anchor="t"/>
          <a:lstStyle>
            <a:lvl1pPr marL="0" indent="0">
              <a:buFontTx/>
              <a:buNone/>
              <a:defRPr/>
            </a:lvl1pPr>
          </a:lstStyle>
          <a:p>
            <a:pPr lvl="0"/>
            <a:r>
              <a:rPr lang="en-US"/>
              <a:t>Click to edit Master text styles</a:t>
            </a:r>
          </a:p>
        </p:txBody>
      </p:sp>
      <p:sp>
        <p:nvSpPr>
          <p:cNvPr id="4" name="Date Placeholder 3"/>
          <p:cNvSpPr>
            <a:spLocks noGrp="1"/>
          </p:cNvSpPr>
          <p:nvPr>
            <p:ph type="dt" sz="half" idx="10"/>
          </p:nvPr>
        </p:nvSpPr>
        <p:spPr/>
        <p:txBody>
          <a:bodyPr/>
          <a:lstStyle/>
          <a:p>
            <a:fld id="{49939ED1-20B6-486E-AD1A-0AF57D3268A8}" type="datetime1">
              <a:rPr lang="en-US" smtClean="0"/>
              <a:t>9/30/2023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982097680"/>
      </p:ext>
    </p:extLst>
  </p:cSld>
  <p:clrMapOvr>
    <a:masterClrMapping/>
  </p:clrMapOvr>
  <p:hf sldNum="0" hdr="0"/>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855664" y="2286585"/>
            <a:ext cx="3671336"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017817" y="2435958"/>
            <a:ext cx="3286891" cy="2007789"/>
          </a:xfrm>
        </p:spPr>
        <p:txBody>
          <a:bodyPr/>
          <a:lstStyle>
            <a:lvl1pPr>
              <a:defRPr sz="2400"/>
            </a:lvl1pPr>
          </a:lstStyle>
          <a:p>
            <a:r>
              <a:rPr lang="en-US"/>
              <a:t>Click to edit Master title style</a:t>
            </a:r>
            <a:endParaRPr lang="en-US" dirty="0"/>
          </a:p>
        </p:txBody>
      </p:sp>
      <p:sp>
        <p:nvSpPr>
          <p:cNvPr id="6" name="Text Placeholder 5"/>
          <p:cNvSpPr>
            <a:spLocks noGrp="1"/>
          </p:cNvSpPr>
          <p:nvPr>
            <p:ph type="body" sz="quarter" idx="16"/>
          </p:nvPr>
        </p:nvSpPr>
        <p:spPr>
          <a:xfrm>
            <a:off x="4616451" y="2286000"/>
            <a:ext cx="3671888" cy="2300288"/>
          </a:xfrm>
        </p:spPr>
        <p:txBody>
          <a:bodyPr anchor="t"/>
          <a:lstStyle>
            <a:lvl1pPr marL="0" indent="0">
              <a:buFontTx/>
              <a:buNone/>
              <a:defRPr/>
            </a:lvl1pPr>
          </a:lstStyle>
          <a:p>
            <a:pPr lvl="0"/>
            <a:r>
              <a:rPr lang="en-US"/>
              <a:t>Click to edit Master text styles</a:t>
            </a:r>
          </a:p>
        </p:txBody>
      </p:sp>
      <p:sp>
        <p:nvSpPr>
          <p:cNvPr id="2" name="Date Placeholder 1"/>
          <p:cNvSpPr>
            <a:spLocks noGrp="1"/>
          </p:cNvSpPr>
          <p:nvPr>
            <p:ph type="dt" sz="half" idx="10"/>
          </p:nvPr>
        </p:nvSpPr>
        <p:spPr/>
        <p:txBody>
          <a:bodyPr/>
          <a:lstStyle/>
          <a:p>
            <a:fld id="{49939ED1-20B6-486E-AD1A-0AF57D3268A8}" type="datetime1">
              <a:rPr lang="en-US" smtClean="0"/>
              <a:t>9/30/2023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336109523"/>
      </p:ext>
    </p:extLst>
  </p:cSld>
  <p:clrMapOvr>
    <a:masterClrMapping/>
  </p:clrMapOvr>
  <p:hf sldNum="0" hdr="0"/>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DC606F1-6C94-4B42-9107-EF88F69A149F}" type="datetime1">
              <a:rPr lang="en-US" smtClean="0"/>
              <a:t>9/30/2023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B5F13F-7E1A-4580-A55C-09F2476A26E1}" type="slidenum">
              <a:rPr lang="en-US" smtClean="0"/>
              <a:t>‹#›</a:t>
            </a:fld>
            <a:endParaRPr lang="en-US" dirty="0"/>
          </a:p>
        </p:txBody>
      </p:sp>
    </p:spTree>
    <p:extLst>
      <p:ext uri="{BB962C8B-B14F-4D97-AF65-F5344CB8AC3E}">
        <p14:creationId xmlns:p14="http://schemas.microsoft.com/office/powerpoint/2010/main" val="210607404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5752239" y="446089"/>
            <a:ext cx="3391762"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9" name="AutoShape 4"/>
          <p:cNvSpPr>
            <a:spLocks noChangeAspect="1" noChangeArrowheads="1" noTextEdit="1"/>
          </p:cNvSpPr>
          <p:nvPr/>
        </p:nvSpPr>
        <p:spPr bwMode="auto">
          <a:xfrm>
            <a:off x="5233989" y="0"/>
            <a:ext cx="3910012"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2" name="Vertical Title 1"/>
          <p:cNvSpPr>
            <a:spLocks noGrp="1"/>
          </p:cNvSpPr>
          <p:nvPr>
            <p:ph type="title" orient="vert"/>
          </p:nvPr>
        </p:nvSpPr>
        <p:spPr>
          <a:xfrm>
            <a:off x="6137656" y="586171"/>
            <a:ext cx="1701800" cy="51347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04863" y="446089"/>
            <a:ext cx="4947376" cy="541496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7D18A4-7AB3-4151-BAC9-99ED2866EE8D}" type="datetime1">
              <a:rPr lang="en-US" smtClean="0"/>
              <a:t>9/30/2023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B5F13F-7E1A-4580-A55C-09F2476A26E1}" type="slidenum">
              <a:rPr lang="en-US" smtClean="0"/>
              <a:t>‹#›</a:t>
            </a:fld>
            <a:endParaRPr lang="en-US" dirty="0"/>
          </a:p>
        </p:txBody>
      </p:sp>
    </p:spTree>
    <p:extLst>
      <p:ext uri="{BB962C8B-B14F-4D97-AF65-F5344CB8AC3E}">
        <p14:creationId xmlns:p14="http://schemas.microsoft.com/office/powerpoint/2010/main" val="13262718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08832" y="1449148"/>
            <a:ext cx="7526338" cy="2971051"/>
          </a:xfrm>
        </p:spPr>
        <p:txBody>
          <a:bodyPr/>
          <a:lstStyle>
            <a:lvl1pPr>
              <a:defRPr sz="4050"/>
            </a:lvl1pPr>
          </a:lstStyle>
          <a:p>
            <a:r>
              <a:rPr lang="en-US"/>
              <a:t>Click to edit Master title style</a:t>
            </a:r>
            <a:endParaRPr lang="en-US" dirty="0"/>
          </a:p>
        </p:txBody>
      </p:sp>
      <p:sp>
        <p:nvSpPr>
          <p:cNvPr id="3" name="Subtitle 2"/>
          <p:cNvSpPr>
            <a:spLocks noGrp="1"/>
          </p:cNvSpPr>
          <p:nvPr>
            <p:ph type="subTitle" idx="1"/>
          </p:nvPr>
        </p:nvSpPr>
        <p:spPr>
          <a:xfrm>
            <a:off x="808832" y="5280847"/>
            <a:ext cx="7526338" cy="434974"/>
          </a:xfrm>
        </p:spPr>
        <p:txBody>
          <a:bodyPr anchor="t"/>
          <a:lstStyle>
            <a:lvl1pPr marL="0" indent="0" algn="l">
              <a:buNone/>
              <a:defRPr>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7272BD6-CB13-404C-BBAB-5920B3CC15CD}" type="datetime1">
              <a:rPr lang="en-US" smtClean="0"/>
              <a:t>9/30/2023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B5F13F-7E1A-4580-A55C-09F2476A26E1}" type="slidenum">
              <a:rPr lang="en-US" smtClean="0"/>
              <a:t>‹#›</a:t>
            </a:fld>
            <a:endParaRPr lang="en-US"/>
          </a:p>
        </p:txBody>
      </p:sp>
    </p:spTree>
    <p:extLst>
      <p:ext uri="{BB962C8B-B14F-4D97-AF65-F5344CB8AC3E}">
        <p14:creationId xmlns:p14="http://schemas.microsoft.com/office/powerpoint/2010/main" val="722916123"/>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09998" y="2222287"/>
            <a:ext cx="7524003" cy="36365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304C30-85AE-4A92-984D-60C6A1DBFA42}" type="datetime1">
              <a:rPr lang="en-US" smtClean="0"/>
              <a:t>9/30/2023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B5F13F-7E1A-4580-A55C-09F2476A26E1}" type="slidenum">
              <a:rPr lang="en-US" smtClean="0"/>
              <a:t>‹#›</a:t>
            </a:fld>
            <a:endParaRPr lang="en-US"/>
          </a:p>
        </p:txBody>
      </p:sp>
    </p:spTree>
    <p:extLst>
      <p:ext uri="{BB962C8B-B14F-4D97-AF65-F5344CB8AC3E}">
        <p14:creationId xmlns:p14="http://schemas.microsoft.com/office/powerpoint/2010/main" val="15289587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2"/>
            <a:ext cx="9144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04863" y="2951396"/>
            <a:ext cx="7526337" cy="1468800"/>
          </a:xfrm>
        </p:spPr>
        <p:txBody>
          <a:bodyPr anchor="b"/>
          <a:lstStyle>
            <a:lvl1pPr algn="r">
              <a:defRPr sz="3600" b="1" cap="none"/>
            </a:lvl1pPr>
          </a:lstStyle>
          <a:p>
            <a:r>
              <a:rPr lang="en-US"/>
              <a:t>Click to edit Master title style</a:t>
            </a:r>
            <a:endParaRPr lang="en-US" dirty="0"/>
          </a:p>
        </p:txBody>
      </p:sp>
      <p:sp>
        <p:nvSpPr>
          <p:cNvPr id="3" name="Text Placeholder 2"/>
          <p:cNvSpPr>
            <a:spLocks noGrp="1"/>
          </p:cNvSpPr>
          <p:nvPr>
            <p:ph type="body" idx="1"/>
          </p:nvPr>
        </p:nvSpPr>
        <p:spPr>
          <a:xfrm>
            <a:off x="804863" y="5281202"/>
            <a:ext cx="7526337" cy="433955"/>
          </a:xfrm>
        </p:spPr>
        <p:txBody>
          <a:bodyPr anchor="t">
            <a:noAutofit/>
          </a:bodyPr>
          <a:lstStyle>
            <a:lvl1pPr marL="0" indent="0" algn="r">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72D159-92A4-4119-87A8-8289266E0BBE}" type="datetime1">
              <a:rPr lang="en-US" smtClean="0"/>
              <a:t>9/30/2023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B5F13F-7E1A-4580-A55C-09F2476A26E1}" type="slidenum">
              <a:rPr lang="en-US" smtClean="0"/>
              <a:t>‹#›</a:t>
            </a:fld>
            <a:endParaRPr lang="en-US"/>
          </a:p>
        </p:txBody>
      </p:sp>
    </p:spTree>
    <p:extLst>
      <p:ext uri="{BB962C8B-B14F-4D97-AF65-F5344CB8AC3E}">
        <p14:creationId xmlns:p14="http://schemas.microsoft.com/office/powerpoint/2010/main" val="887462433"/>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09997" y="2222289"/>
            <a:ext cx="3670723" cy="36387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281" y="2222289"/>
            <a:ext cx="3670720" cy="36387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CF74D32-E27B-4CF1-9451-12DE577B47D6}" type="datetime1">
              <a:rPr lang="en-US" smtClean="0"/>
              <a:t>9/30/2023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B5F13F-7E1A-4580-A55C-09F2476A26E1}" type="slidenum">
              <a:rPr lang="en-US" smtClean="0"/>
              <a:t>‹#›</a:t>
            </a:fld>
            <a:endParaRPr lang="en-US"/>
          </a:p>
        </p:txBody>
      </p:sp>
    </p:spTree>
    <p:extLst>
      <p:ext uri="{BB962C8B-B14F-4D97-AF65-F5344CB8AC3E}">
        <p14:creationId xmlns:p14="http://schemas.microsoft.com/office/powerpoint/2010/main" val="400413564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09997" y="2174875"/>
            <a:ext cx="3670723" cy="576262"/>
          </a:xfrm>
        </p:spPr>
        <p:txBody>
          <a:bodyPr anchor="b">
            <a:noAutofit/>
          </a:bodyPr>
          <a:lstStyle>
            <a:lvl1pPr marL="0" indent="0" algn="ctr">
              <a:buNone/>
              <a:defRPr sz="15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09997" y="2751139"/>
            <a:ext cx="3687391"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281" y="2174875"/>
            <a:ext cx="3670720" cy="576262"/>
          </a:xfrm>
        </p:spPr>
        <p:txBody>
          <a:bodyPr anchor="b">
            <a:noAutofit/>
          </a:bodyPr>
          <a:lstStyle>
            <a:lvl1pPr marL="0" indent="0" algn="ctr">
              <a:buNone/>
              <a:defRPr sz="15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63281" y="2751139"/>
            <a:ext cx="3670720"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DE8A779-EBE4-4697-A0A3-DA9E551BDAFC}" type="datetime1">
              <a:rPr lang="en-US" smtClean="0"/>
              <a:t>9/30/2023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B5F13F-7E1A-4580-A55C-09F2476A26E1}" type="slidenum">
              <a:rPr lang="en-US" smtClean="0"/>
              <a:t>‹#›</a:t>
            </a:fld>
            <a:endParaRPr lang="en-US"/>
          </a:p>
        </p:txBody>
      </p:sp>
    </p:spTree>
    <p:extLst>
      <p:ext uri="{BB962C8B-B14F-4D97-AF65-F5344CB8AC3E}">
        <p14:creationId xmlns:p14="http://schemas.microsoft.com/office/powerpoint/2010/main" val="3001946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7654" y="990600"/>
            <a:ext cx="4343400" cy="5211763"/>
          </a:xfrm>
          <a:prstGeom prst="rect">
            <a:avLst/>
          </a:prstGeom>
        </p:spPr>
        <p:txBody>
          <a:bodyPr/>
          <a:lstStyle>
            <a:lvl1pPr>
              <a:buClr>
                <a:schemeClr val="accent5"/>
              </a:buCl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15854" y="990600"/>
            <a:ext cx="4267200" cy="5211763"/>
          </a:xfrm>
          <a:prstGeom prst="rect">
            <a:avLst/>
          </a:prstGeom>
        </p:spPr>
        <p:txBody>
          <a:bodyPr/>
          <a:lstStyle>
            <a:lvl1pPr>
              <a:buClr>
                <a:schemeClr val="accent5"/>
              </a:buCl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2"/>
          <p:cNvSpPr>
            <a:spLocks noGrp="1" noChangeArrowheads="1"/>
          </p:cNvSpPr>
          <p:nvPr>
            <p:ph type="title"/>
          </p:nvPr>
        </p:nvSpPr>
        <p:spPr bwMode="auto">
          <a:xfrm>
            <a:off x="276224" y="76200"/>
            <a:ext cx="8715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cxnSp>
        <p:nvCxnSpPr>
          <p:cNvPr id="6" name="Straight Connector 5"/>
          <p:cNvCxnSpPr/>
          <p:nvPr/>
        </p:nvCxnSpPr>
        <p:spPr bwMode="auto">
          <a:xfrm>
            <a:off x="379562" y="855663"/>
            <a:ext cx="8764438" cy="0"/>
          </a:xfrm>
          <a:prstGeom prst="line">
            <a:avLst/>
          </a:prstGeom>
          <a:solidFill>
            <a:schemeClr val="accent1"/>
          </a:solidFill>
          <a:ln w="190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7276669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EA666EE-F406-4A69-AC6B-1272CEEE21CC}" type="datetime1">
              <a:rPr lang="en-US" smtClean="0"/>
              <a:t>9/30/2023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8B5F13F-7E1A-4580-A55C-09F2476A26E1}" type="slidenum">
              <a:rPr lang="en-US" smtClean="0"/>
              <a:t>‹#›</a:t>
            </a:fld>
            <a:endParaRPr lang="en-US"/>
          </a:p>
        </p:txBody>
      </p:sp>
    </p:spTree>
    <p:extLst>
      <p:ext uri="{BB962C8B-B14F-4D97-AF65-F5344CB8AC3E}">
        <p14:creationId xmlns:p14="http://schemas.microsoft.com/office/powerpoint/2010/main" val="78265259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BEFEFA-CBB5-452B-A6E0-F41E3EEAFFAB}" type="datetime1">
              <a:rPr lang="en-US" smtClean="0"/>
              <a:t>9/30/2023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8B5F13F-7E1A-4580-A55C-09F2476A26E1}" type="slidenum">
              <a:rPr lang="en-US" smtClean="0"/>
              <a:t>‹#›</a:t>
            </a:fld>
            <a:endParaRPr lang="en-US"/>
          </a:p>
        </p:txBody>
      </p:sp>
    </p:spTree>
    <p:extLst>
      <p:ext uri="{BB962C8B-B14F-4D97-AF65-F5344CB8AC3E}">
        <p14:creationId xmlns:p14="http://schemas.microsoft.com/office/powerpoint/2010/main" val="589696004"/>
      </p:ext>
    </p:extLst>
  </p:cSld>
  <p:clrMapOvr>
    <a:masterClrMapping/>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804864" y="446088"/>
            <a:ext cx="2660650"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04864" y="446088"/>
            <a:ext cx="2660650" cy="1618396"/>
          </a:xfrm>
        </p:spPr>
        <p:txBody>
          <a:bodyPr anchor="b"/>
          <a:lstStyle>
            <a:lvl1pPr algn="l">
              <a:defRPr sz="1500" b="1"/>
            </a:lvl1pPr>
          </a:lstStyle>
          <a:p>
            <a:r>
              <a:rPr lang="en-US"/>
              <a:t>Click to edit Master title style</a:t>
            </a:r>
            <a:endParaRPr lang="en-US" dirty="0"/>
          </a:p>
        </p:txBody>
      </p:sp>
      <p:sp>
        <p:nvSpPr>
          <p:cNvPr id="3" name="Content Placeholder 2"/>
          <p:cNvSpPr>
            <a:spLocks noGrp="1"/>
          </p:cNvSpPr>
          <p:nvPr>
            <p:ph idx="1"/>
          </p:nvPr>
        </p:nvSpPr>
        <p:spPr>
          <a:xfrm>
            <a:off x="3641725" y="446089"/>
            <a:ext cx="4689475" cy="54149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04864" y="2260739"/>
            <a:ext cx="2660650" cy="3600311"/>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B012693F-7E9C-473F-B9BE-A99371B937BA}" type="datetime1">
              <a:rPr lang="en-US" smtClean="0"/>
              <a:t>9/30/2023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B5F13F-7E1A-4580-A55C-09F2476A26E1}" type="slidenum">
              <a:rPr lang="en-US" smtClean="0"/>
              <a:t>‹#›</a:t>
            </a:fld>
            <a:endParaRPr lang="en-US"/>
          </a:p>
        </p:txBody>
      </p:sp>
    </p:spTree>
    <p:extLst>
      <p:ext uri="{BB962C8B-B14F-4D97-AF65-F5344CB8AC3E}">
        <p14:creationId xmlns:p14="http://schemas.microsoft.com/office/powerpoint/2010/main" val="1141378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09997" y="727523"/>
            <a:ext cx="3501548" cy="1617163"/>
          </a:xfrm>
        </p:spPr>
        <p:txBody>
          <a:bodyPr anchor="b">
            <a:normAutofit/>
          </a:bodyPr>
          <a:lstStyle>
            <a:lvl1pPr algn="l">
              <a:defRPr sz="18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4573588" y="0"/>
            <a:ext cx="4570412"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050"/>
            </a:lvl1pPr>
          </a:lstStyle>
          <a:p>
            <a:r>
              <a:rPr lang="en-US"/>
              <a:t>Click icon to add picture</a:t>
            </a:r>
            <a:endParaRPr lang="en-US" dirty="0"/>
          </a:p>
        </p:txBody>
      </p:sp>
      <p:sp>
        <p:nvSpPr>
          <p:cNvPr id="4" name="Text Placeholder 3"/>
          <p:cNvSpPr>
            <a:spLocks noGrp="1"/>
          </p:cNvSpPr>
          <p:nvPr>
            <p:ph type="body" sz="half" idx="2"/>
          </p:nvPr>
        </p:nvSpPr>
        <p:spPr>
          <a:xfrm>
            <a:off x="809997" y="2344684"/>
            <a:ext cx="3501548" cy="3516365"/>
          </a:xfrm>
        </p:spPr>
        <p:txBody>
          <a:bodyPr anchor="t">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a:xfrm>
            <a:off x="2914358" y="6041363"/>
            <a:ext cx="732659" cy="365125"/>
          </a:xfrm>
        </p:spPr>
        <p:txBody>
          <a:bodyPr/>
          <a:lstStyle/>
          <a:p>
            <a:fld id="{49939ED1-20B6-486E-AD1A-0AF57D3268A8}" type="datetime1">
              <a:rPr lang="en-US" smtClean="0"/>
              <a:t>9/30/2023</a:t>
            </a:fld>
            <a:endParaRPr lang="en-US" dirty="0"/>
          </a:p>
        </p:txBody>
      </p:sp>
      <p:sp>
        <p:nvSpPr>
          <p:cNvPr id="6" name="Footer Placeholder 5"/>
          <p:cNvSpPr>
            <a:spLocks noGrp="1"/>
          </p:cNvSpPr>
          <p:nvPr>
            <p:ph type="ftr" sz="quarter" idx="11"/>
          </p:nvPr>
        </p:nvSpPr>
        <p:spPr>
          <a:xfrm>
            <a:off x="442797" y="6041363"/>
            <a:ext cx="2471560" cy="365125"/>
          </a:xfrm>
        </p:spPr>
        <p:txBody>
          <a:bodyPr/>
          <a:lstStyle/>
          <a:p>
            <a:endParaRPr lang="en-US" dirty="0"/>
          </a:p>
        </p:txBody>
      </p:sp>
      <p:sp>
        <p:nvSpPr>
          <p:cNvPr id="7" name="Slide Number Placeholder 6"/>
          <p:cNvSpPr>
            <a:spLocks noGrp="1"/>
          </p:cNvSpPr>
          <p:nvPr>
            <p:ph type="sldNum" sz="quarter" idx="12"/>
          </p:nvPr>
        </p:nvSpPr>
        <p:spPr>
          <a:xfrm>
            <a:off x="3647017" y="5915889"/>
            <a:ext cx="796616" cy="490599"/>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396510149"/>
      </p:ext>
    </p:extLst>
  </p:cSld>
  <p:clrMapOvr>
    <a:masterClrMapping/>
  </p:clrMapOvr>
  <p:hf sldNum="0" hdr="0"/>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04863" y="4800600"/>
            <a:ext cx="7526337" cy="566738"/>
          </a:xfrm>
        </p:spPr>
        <p:txBody>
          <a:bodyPr anchor="b">
            <a:normAutofit/>
          </a:bodyPr>
          <a:lstStyle>
            <a:lvl1pPr algn="l">
              <a:defRPr sz="18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9144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200"/>
            </a:lvl1pPr>
          </a:lstStyle>
          <a:p>
            <a:r>
              <a:rPr lang="en-US"/>
              <a:t>Click icon to add picture</a:t>
            </a:r>
            <a:endParaRPr lang="en-US" dirty="0"/>
          </a:p>
        </p:txBody>
      </p:sp>
      <p:sp>
        <p:nvSpPr>
          <p:cNvPr id="4" name="Text Placeholder 3"/>
          <p:cNvSpPr>
            <a:spLocks noGrp="1"/>
          </p:cNvSpPr>
          <p:nvPr>
            <p:ph type="body" sz="half" idx="2"/>
          </p:nvPr>
        </p:nvSpPr>
        <p:spPr>
          <a:xfrm>
            <a:off x="804863" y="5367338"/>
            <a:ext cx="7526337"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49939ED1-20B6-486E-AD1A-0AF57D3268A8}" type="datetime1">
              <a:rPr lang="en-US" smtClean="0"/>
              <a:t>9/30/2023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826259516"/>
      </p:ext>
    </p:extLst>
  </p:cSld>
  <p:clrMapOvr>
    <a:masterClrMapping/>
  </p:clrMapOvr>
  <p:hf sldNum="0" hdr="0"/>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485107" y="1338479"/>
            <a:ext cx="4749312"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49573" y="1495525"/>
            <a:ext cx="4420380" cy="2645912"/>
          </a:xfrm>
        </p:spPr>
        <p:txBody>
          <a:bodyPr anchor="b"/>
          <a:lstStyle>
            <a:lvl1pPr algn="l">
              <a:defRPr sz="3150" b="1" cap="none"/>
            </a:lvl1pPr>
          </a:lstStyle>
          <a:p>
            <a:r>
              <a:rPr lang="en-US"/>
              <a:t>Click to edit Master title style</a:t>
            </a:r>
            <a:endParaRPr lang="en-US" dirty="0"/>
          </a:p>
        </p:txBody>
      </p:sp>
      <p:sp>
        <p:nvSpPr>
          <p:cNvPr id="3" name="Text Placeholder 2"/>
          <p:cNvSpPr>
            <a:spLocks noGrp="1"/>
          </p:cNvSpPr>
          <p:nvPr>
            <p:ph type="body" idx="1"/>
          </p:nvPr>
        </p:nvSpPr>
        <p:spPr>
          <a:xfrm>
            <a:off x="651227" y="4700704"/>
            <a:ext cx="4418727" cy="713241"/>
          </a:xfrm>
        </p:spPr>
        <p:txBody>
          <a:bodyPr anchor="t">
            <a:no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9" name="Text Placeholder 5"/>
          <p:cNvSpPr>
            <a:spLocks noGrp="1"/>
          </p:cNvSpPr>
          <p:nvPr>
            <p:ph type="body" sz="quarter" idx="16"/>
          </p:nvPr>
        </p:nvSpPr>
        <p:spPr>
          <a:xfrm>
            <a:off x="5398884" y="1338479"/>
            <a:ext cx="3302316" cy="4075464"/>
          </a:xfrm>
        </p:spPr>
        <p:txBody>
          <a:bodyPr anchor="t"/>
          <a:lstStyle>
            <a:lvl1pPr marL="0" indent="0">
              <a:buFontTx/>
              <a:buNone/>
              <a:defRPr/>
            </a:lvl1pPr>
          </a:lstStyle>
          <a:p>
            <a:pPr lvl="0"/>
            <a:r>
              <a:rPr lang="en-US"/>
              <a:t>Click to edit Master text styles</a:t>
            </a:r>
          </a:p>
        </p:txBody>
      </p:sp>
      <p:sp>
        <p:nvSpPr>
          <p:cNvPr id="4" name="Date Placeholder 3"/>
          <p:cNvSpPr>
            <a:spLocks noGrp="1"/>
          </p:cNvSpPr>
          <p:nvPr>
            <p:ph type="dt" sz="half" idx="10"/>
          </p:nvPr>
        </p:nvSpPr>
        <p:spPr/>
        <p:txBody>
          <a:bodyPr/>
          <a:lstStyle/>
          <a:p>
            <a:fld id="{49939ED1-20B6-486E-AD1A-0AF57D3268A8}" type="datetime1">
              <a:rPr lang="en-US" smtClean="0"/>
              <a:t>9/30/2023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654308870"/>
      </p:ext>
    </p:extLst>
  </p:cSld>
  <p:clrMapOvr>
    <a:masterClrMapping/>
  </p:clrMapOvr>
  <p:hf sldNum="0" hdr="0"/>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855664" y="2286585"/>
            <a:ext cx="3671336"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017817" y="2435958"/>
            <a:ext cx="3286891" cy="2007789"/>
          </a:xfrm>
        </p:spPr>
        <p:txBody>
          <a:bodyPr/>
          <a:lstStyle>
            <a:lvl1pPr>
              <a:defRPr sz="2400"/>
            </a:lvl1pPr>
          </a:lstStyle>
          <a:p>
            <a:r>
              <a:rPr lang="en-US"/>
              <a:t>Click to edit Master title style</a:t>
            </a:r>
            <a:endParaRPr lang="en-US" dirty="0"/>
          </a:p>
        </p:txBody>
      </p:sp>
      <p:sp>
        <p:nvSpPr>
          <p:cNvPr id="6" name="Text Placeholder 5"/>
          <p:cNvSpPr>
            <a:spLocks noGrp="1"/>
          </p:cNvSpPr>
          <p:nvPr>
            <p:ph type="body" sz="quarter" idx="16"/>
          </p:nvPr>
        </p:nvSpPr>
        <p:spPr>
          <a:xfrm>
            <a:off x="4616451" y="2286000"/>
            <a:ext cx="3671888" cy="2300288"/>
          </a:xfrm>
        </p:spPr>
        <p:txBody>
          <a:bodyPr anchor="t"/>
          <a:lstStyle>
            <a:lvl1pPr marL="0" indent="0">
              <a:buFontTx/>
              <a:buNone/>
              <a:defRPr/>
            </a:lvl1pPr>
          </a:lstStyle>
          <a:p>
            <a:pPr lvl="0"/>
            <a:r>
              <a:rPr lang="en-US"/>
              <a:t>Click to edit Master text styles</a:t>
            </a:r>
          </a:p>
        </p:txBody>
      </p:sp>
      <p:sp>
        <p:nvSpPr>
          <p:cNvPr id="2" name="Date Placeholder 1"/>
          <p:cNvSpPr>
            <a:spLocks noGrp="1"/>
          </p:cNvSpPr>
          <p:nvPr>
            <p:ph type="dt" sz="half" idx="10"/>
          </p:nvPr>
        </p:nvSpPr>
        <p:spPr/>
        <p:txBody>
          <a:bodyPr/>
          <a:lstStyle/>
          <a:p>
            <a:fld id="{49939ED1-20B6-486E-AD1A-0AF57D3268A8}" type="datetime1">
              <a:rPr lang="en-US" smtClean="0"/>
              <a:t>9/30/2023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868647896"/>
      </p:ext>
    </p:extLst>
  </p:cSld>
  <p:clrMapOvr>
    <a:masterClrMapping/>
  </p:clrMapOvr>
  <p:hf sldNum="0" hdr="0"/>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DC606F1-6C94-4B42-9107-EF88F69A149F}" type="datetime1">
              <a:rPr lang="en-US" smtClean="0"/>
              <a:t>9/30/2023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B5F13F-7E1A-4580-A55C-09F2476A26E1}" type="slidenum">
              <a:rPr lang="en-US" smtClean="0"/>
              <a:t>‹#›</a:t>
            </a:fld>
            <a:endParaRPr lang="en-US"/>
          </a:p>
        </p:txBody>
      </p:sp>
    </p:spTree>
    <p:extLst>
      <p:ext uri="{BB962C8B-B14F-4D97-AF65-F5344CB8AC3E}">
        <p14:creationId xmlns:p14="http://schemas.microsoft.com/office/powerpoint/2010/main" val="27819335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5752239" y="446089"/>
            <a:ext cx="3391762"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9" name="AutoShape 4"/>
          <p:cNvSpPr>
            <a:spLocks noChangeAspect="1" noChangeArrowheads="1" noTextEdit="1"/>
          </p:cNvSpPr>
          <p:nvPr/>
        </p:nvSpPr>
        <p:spPr bwMode="auto">
          <a:xfrm>
            <a:off x="5233989" y="0"/>
            <a:ext cx="3910012"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2" name="Vertical Title 1"/>
          <p:cNvSpPr>
            <a:spLocks noGrp="1"/>
          </p:cNvSpPr>
          <p:nvPr>
            <p:ph type="title" orient="vert"/>
          </p:nvPr>
        </p:nvSpPr>
        <p:spPr>
          <a:xfrm>
            <a:off x="6137656" y="586171"/>
            <a:ext cx="1701800" cy="51347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04863" y="446089"/>
            <a:ext cx="4947376" cy="541496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7D18A4-7AB3-4151-BAC9-99ED2866EE8D}" type="datetime1">
              <a:rPr lang="en-US" smtClean="0"/>
              <a:t>9/30/2023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B5F13F-7E1A-4580-A55C-09F2476A26E1}" type="slidenum">
              <a:rPr lang="en-US" smtClean="0"/>
              <a:t>‹#›</a:t>
            </a:fld>
            <a:endParaRPr lang="en-US"/>
          </a:p>
        </p:txBody>
      </p:sp>
    </p:spTree>
    <p:extLst>
      <p:ext uri="{BB962C8B-B14F-4D97-AF65-F5344CB8AC3E}">
        <p14:creationId xmlns:p14="http://schemas.microsoft.com/office/powerpoint/2010/main" val="401390230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B5D5B257-C98E-B0DA-9E3F-C9309303B85D}"/>
              </a:ext>
            </a:extLst>
          </p:cNvPr>
          <p:cNvSpPr/>
          <p:nvPr userDrawn="1"/>
        </p:nvSpPr>
        <p:spPr>
          <a:xfrm>
            <a:off x="7166206" y="2134282"/>
            <a:ext cx="1765553" cy="2273886"/>
          </a:xfrm>
          <a:custGeom>
            <a:avLst/>
            <a:gdLst>
              <a:gd name="connsiteX0" fmla="*/ 1234735 w 2354071"/>
              <a:gd name="connsiteY0" fmla="*/ 614 h 2273886"/>
              <a:gd name="connsiteX1" fmla="*/ 2282741 w 2354071"/>
              <a:gd name="connsiteY1" fmla="*/ 333960 h 2273886"/>
              <a:gd name="connsiteX2" fmla="*/ 1552501 w 2354071"/>
              <a:gd name="connsiteY2" fmla="*/ 2246018 h 2273886"/>
              <a:gd name="connsiteX3" fmla="*/ 73179 w 2354071"/>
              <a:gd name="connsiteY3" fmla="*/ 789465 h 2273886"/>
              <a:gd name="connsiteX4" fmla="*/ 1234735 w 2354071"/>
              <a:gd name="connsiteY4" fmla="*/ 614 h 2273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4071" h="2273886">
                <a:moveTo>
                  <a:pt x="1234735" y="614"/>
                </a:moveTo>
                <a:cubicBezTo>
                  <a:pt x="1706563" y="13081"/>
                  <a:pt x="2159465" y="212581"/>
                  <a:pt x="2282741" y="333960"/>
                </a:cubicBezTo>
                <a:cubicBezTo>
                  <a:pt x="2529295" y="576719"/>
                  <a:pt x="2100380" y="2110538"/>
                  <a:pt x="1552501" y="2246018"/>
                </a:cubicBezTo>
                <a:cubicBezTo>
                  <a:pt x="1004623" y="2381498"/>
                  <a:pt x="-324776" y="2042968"/>
                  <a:pt x="73179" y="789465"/>
                </a:cubicBezTo>
                <a:cubicBezTo>
                  <a:pt x="272156" y="162713"/>
                  <a:pt x="762908" y="-11852"/>
                  <a:pt x="1234735" y="61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1350" dirty="0"/>
          </a:p>
        </p:txBody>
      </p:sp>
      <p:sp>
        <p:nvSpPr>
          <p:cNvPr id="13" name="Freeform: Shape 12">
            <a:extLst>
              <a:ext uri="{FF2B5EF4-FFF2-40B4-BE49-F238E27FC236}">
                <a16:creationId xmlns:a16="http://schemas.microsoft.com/office/drawing/2014/main" id="{61F3B831-39D2-F3BA-A6AA-9E6F43CE56B3}"/>
              </a:ext>
            </a:extLst>
          </p:cNvPr>
          <p:cNvSpPr/>
          <p:nvPr userDrawn="1"/>
        </p:nvSpPr>
        <p:spPr>
          <a:xfrm>
            <a:off x="5380580" y="555951"/>
            <a:ext cx="3086994" cy="3687882"/>
          </a:xfrm>
          <a:custGeom>
            <a:avLst/>
            <a:gdLst>
              <a:gd name="connsiteX0" fmla="*/ 2095480 w 4115992"/>
              <a:gd name="connsiteY0" fmla="*/ 1594 h 3687882"/>
              <a:gd name="connsiteX1" fmla="*/ 3212545 w 4115992"/>
              <a:gd name="connsiteY1" fmla="*/ 237897 h 3687882"/>
              <a:gd name="connsiteX2" fmla="*/ 3613312 w 4115992"/>
              <a:gd name="connsiteY2" fmla="*/ 3637982 h 3687882"/>
              <a:gd name="connsiteX3" fmla="*/ 13818 w 4115992"/>
              <a:gd name="connsiteY3" fmla="*/ 1294433 h 3687882"/>
              <a:gd name="connsiteX4" fmla="*/ 2095480 w 4115992"/>
              <a:gd name="connsiteY4" fmla="*/ 1594 h 3687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5992" h="3687882">
                <a:moveTo>
                  <a:pt x="2095480" y="1594"/>
                </a:moveTo>
                <a:cubicBezTo>
                  <a:pt x="2558738" y="-12214"/>
                  <a:pt x="2980502" y="63487"/>
                  <a:pt x="3212545" y="237897"/>
                </a:cubicBezTo>
                <a:cubicBezTo>
                  <a:pt x="3955083" y="796011"/>
                  <a:pt x="4599491" y="3291774"/>
                  <a:pt x="3613312" y="3637982"/>
                </a:cubicBezTo>
                <a:cubicBezTo>
                  <a:pt x="2627132" y="3984191"/>
                  <a:pt x="242913" y="2456409"/>
                  <a:pt x="13818" y="1294433"/>
                </a:cubicBezTo>
                <a:cubicBezTo>
                  <a:pt x="-143685" y="495575"/>
                  <a:pt x="1076313" y="31973"/>
                  <a:pt x="2095480" y="1594"/>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1350" dirty="0"/>
          </a:p>
        </p:txBody>
      </p:sp>
      <p:sp>
        <p:nvSpPr>
          <p:cNvPr id="11" name="Freeform: Shape 10">
            <a:extLst>
              <a:ext uri="{FF2B5EF4-FFF2-40B4-BE49-F238E27FC236}">
                <a16:creationId xmlns:a16="http://schemas.microsoft.com/office/drawing/2014/main" id="{0A72116D-6F86-BD64-4466-FC5B3E593B08}"/>
              </a:ext>
            </a:extLst>
          </p:cNvPr>
          <p:cNvSpPr/>
          <p:nvPr userDrawn="1"/>
        </p:nvSpPr>
        <p:spPr>
          <a:xfrm>
            <a:off x="5357448" y="4108165"/>
            <a:ext cx="1410308" cy="1898594"/>
          </a:xfrm>
          <a:custGeom>
            <a:avLst/>
            <a:gdLst>
              <a:gd name="connsiteX0" fmla="*/ 831964 w 1880411"/>
              <a:gd name="connsiteY0" fmla="*/ 1 h 1898594"/>
              <a:gd name="connsiteX1" fmla="*/ 1624530 w 1880411"/>
              <a:gd name="connsiteY1" fmla="*/ 228196 h 1898594"/>
              <a:gd name="connsiteX2" fmla="*/ 1527767 w 1880411"/>
              <a:gd name="connsiteY2" fmla="*/ 1893513 h 1898594"/>
              <a:gd name="connsiteX3" fmla="*/ 70 w 1880411"/>
              <a:gd name="connsiteY3" fmla="*/ 463167 h 1898594"/>
              <a:gd name="connsiteX4" fmla="*/ 831964 w 1880411"/>
              <a:gd name="connsiteY4" fmla="*/ 1 h 1898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0411" h="1898594">
                <a:moveTo>
                  <a:pt x="831964" y="1"/>
                </a:moveTo>
                <a:cubicBezTo>
                  <a:pt x="1159479" y="-120"/>
                  <a:pt x="1489430" y="83433"/>
                  <a:pt x="1624530" y="228196"/>
                </a:cubicBezTo>
                <a:cubicBezTo>
                  <a:pt x="1933330" y="559082"/>
                  <a:pt x="2030335" y="1811248"/>
                  <a:pt x="1527767" y="1893513"/>
                </a:cubicBezTo>
                <a:cubicBezTo>
                  <a:pt x="1025200" y="1975779"/>
                  <a:pt x="11204" y="1040120"/>
                  <a:pt x="70" y="463167"/>
                </a:cubicBezTo>
                <a:cubicBezTo>
                  <a:pt x="-6193" y="138631"/>
                  <a:pt x="410873" y="157"/>
                  <a:pt x="831964" y="1"/>
                </a:cubicBezTo>
                <a:close/>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1350" dirty="0"/>
          </a:p>
        </p:txBody>
      </p:sp>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589788" y="1774335"/>
            <a:ext cx="4512564" cy="1883664"/>
          </a:xfrm>
        </p:spPr>
        <p:txBody>
          <a:bodyPr lIns="91440" tIns="45720" rIns="91440" bIns="45720" anchor="b">
            <a:noAutofit/>
          </a:bodyPr>
          <a:lstStyle>
            <a:lvl1pPr algn="l">
              <a:defRPr sz="45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589788" y="4133668"/>
            <a:ext cx="4512564" cy="466344"/>
          </a:xfrm>
        </p:spPr>
        <p:txBody>
          <a:bodyPr>
            <a:noAutofit/>
          </a:bodyPr>
          <a:lstStyle>
            <a:lvl1pPr marL="0" indent="0" algn="l">
              <a:buNone/>
              <a:defRPr sz="1800" b="1">
                <a:latin typeface="Source Sans Pro" panose="020B0503030403020204" pitchFamily="34" charset="0"/>
                <a:ea typeface="Source Sans Pro" panose="020B0503030403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grpSp>
        <p:nvGrpSpPr>
          <p:cNvPr id="16" name="Group 15">
            <a:extLst>
              <a:ext uri="{FF2B5EF4-FFF2-40B4-BE49-F238E27FC236}">
                <a16:creationId xmlns:a16="http://schemas.microsoft.com/office/drawing/2014/main" id="{D32690B4-57BF-C0BE-FA3C-73FE216F0B82}"/>
              </a:ext>
            </a:extLst>
          </p:cNvPr>
          <p:cNvGrpSpPr/>
          <p:nvPr userDrawn="1"/>
        </p:nvGrpSpPr>
        <p:grpSpPr>
          <a:xfrm>
            <a:off x="641805" y="3736017"/>
            <a:ext cx="3711832" cy="147360"/>
            <a:chOff x="3862913" y="5584851"/>
            <a:chExt cx="3422601" cy="147360"/>
          </a:xfrm>
        </p:grpSpPr>
        <p:sp>
          <p:nvSpPr>
            <p:cNvPr id="17" name="Rectangle 16">
              <a:extLst>
                <a:ext uri="{FF2B5EF4-FFF2-40B4-BE49-F238E27FC236}">
                  <a16:creationId xmlns:a16="http://schemas.microsoft.com/office/drawing/2014/main" id="{3483EB04-C33A-D643-DD44-2E8C3C612F33}"/>
                </a:ext>
              </a:extLst>
            </p:cNvPr>
            <p:cNvSpPr/>
            <p:nvPr/>
          </p:nvSpPr>
          <p:spPr>
            <a:xfrm>
              <a:off x="3897354" y="5609493"/>
              <a:ext cx="661045" cy="10784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dirty="0">
                <a:solidFill>
                  <a:srgbClr val="4DB9C7"/>
                </a:solidFill>
              </a:endParaRPr>
            </a:p>
          </p:txBody>
        </p:sp>
        <p:sp>
          <p:nvSpPr>
            <p:cNvPr id="18" name="Rectangle 17">
              <a:extLst>
                <a:ext uri="{FF2B5EF4-FFF2-40B4-BE49-F238E27FC236}">
                  <a16:creationId xmlns:a16="http://schemas.microsoft.com/office/drawing/2014/main" id="{64EC4960-3667-21EF-9D96-D0357F9D5B70}"/>
                </a:ext>
              </a:extLst>
            </p:cNvPr>
            <p:cNvSpPr/>
            <p:nvPr/>
          </p:nvSpPr>
          <p:spPr>
            <a:xfrm>
              <a:off x="5222038" y="5613190"/>
              <a:ext cx="661045" cy="10784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dirty="0">
                <a:solidFill>
                  <a:srgbClr val="4DB9C7"/>
                </a:solidFill>
              </a:endParaRPr>
            </a:p>
          </p:txBody>
        </p:sp>
        <p:sp>
          <p:nvSpPr>
            <p:cNvPr id="19" name="Rectangle 18">
              <a:extLst>
                <a:ext uri="{FF2B5EF4-FFF2-40B4-BE49-F238E27FC236}">
                  <a16:creationId xmlns:a16="http://schemas.microsoft.com/office/drawing/2014/main" id="{82AA39EB-8982-D84E-84D7-9AC369FCB451}"/>
                </a:ext>
              </a:extLst>
            </p:cNvPr>
            <p:cNvSpPr/>
            <p:nvPr/>
          </p:nvSpPr>
          <p:spPr>
            <a:xfrm>
              <a:off x="6544127" y="5604473"/>
              <a:ext cx="661045" cy="1078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dirty="0">
                <a:solidFill>
                  <a:srgbClr val="4DB9C7"/>
                </a:solidFill>
              </a:endParaRPr>
            </a:p>
          </p:txBody>
        </p:sp>
        <p:sp>
          <p:nvSpPr>
            <p:cNvPr id="20" name="Rectangle 19">
              <a:extLst>
                <a:ext uri="{FF2B5EF4-FFF2-40B4-BE49-F238E27FC236}">
                  <a16:creationId xmlns:a16="http://schemas.microsoft.com/office/drawing/2014/main" id="{A064C83F-E8F6-A0DF-E60F-A0AF0B0C72B7}"/>
                </a:ext>
              </a:extLst>
            </p:cNvPr>
            <p:cNvSpPr/>
            <p:nvPr/>
          </p:nvSpPr>
          <p:spPr>
            <a:xfrm>
              <a:off x="5883081" y="5602319"/>
              <a:ext cx="661045" cy="1078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dirty="0">
                <a:solidFill>
                  <a:srgbClr val="4DB9C7"/>
                </a:solidFill>
              </a:endParaRPr>
            </a:p>
          </p:txBody>
        </p:sp>
        <p:sp>
          <p:nvSpPr>
            <p:cNvPr id="21" name="Rectangle 20">
              <a:extLst>
                <a:ext uri="{FF2B5EF4-FFF2-40B4-BE49-F238E27FC236}">
                  <a16:creationId xmlns:a16="http://schemas.microsoft.com/office/drawing/2014/main" id="{6FE9D1C1-CC9B-F1C1-7498-F913E559E119}"/>
                </a:ext>
              </a:extLst>
            </p:cNvPr>
            <p:cNvSpPr/>
            <p:nvPr/>
          </p:nvSpPr>
          <p:spPr>
            <a:xfrm>
              <a:off x="4559264" y="5609493"/>
              <a:ext cx="661045" cy="10784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dirty="0">
                <a:solidFill>
                  <a:srgbClr val="4DB9C7"/>
                </a:solidFill>
              </a:endParaRPr>
            </a:p>
          </p:txBody>
        </p:sp>
        <p:sp>
          <p:nvSpPr>
            <p:cNvPr id="22" name="Rectangle 21">
              <a:extLst>
                <a:ext uri="{FF2B5EF4-FFF2-40B4-BE49-F238E27FC236}">
                  <a16:creationId xmlns:a16="http://schemas.microsoft.com/office/drawing/2014/main" id="{CDF4EF94-285C-826B-4425-3849E693C587}"/>
                </a:ext>
              </a:extLst>
            </p:cNvPr>
            <p:cNvSpPr/>
            <p:nvPr/>
          </p:nvSpPr>
          <p:spPr>
            <a:xfrm>
              <a:off x="3862913" y="5584851"/>
              <a:ext cx="3420960" cy="54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dirty="0"/>
            </a:p>
          </p:txBody>
        </p:sp>
        <p:sp>
          <p:nvSpPr>
            <p:cNvPr id="23" name="Rectangle 22">
              <a:extLst>
                <a:ext uri="{FF2B5EF4-FFF2-40B4-BE49-F238E27FC236}">
                  <a16:creationId xmlns:a16="http://schemas.microsoft.com/office/drawing/2014/main" id="{89C3254F-05F6-4396-9DC0-8191AAC00760}"/>
                </a:ext>
              </a:extLst>
            </p:cNvPr>
            <p:cNvSpPr/>
            <p:nvPr/>
          </p:nvSpPr>
          <p:spPr>
            <a:xfrm>
              <a:off x="3864554" y="5677949"/>
              <a:ext cx="3420960" cy="54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dirty="0"/>
            </a:p>
          </p:txBody>
        </p:sp>
      </p:grpSp>
      <p:sp>
        <p:nvSpPr>
          <p:cNvPr id="28" name="Picture Placeholder 27">
            <a:extLst>
              <a:ext uri="{FF2B5EF4-FFF2-40B4-BE49-F238E27FC236}">
                <a16:creationId xmlns:a16="http://schemas.microsoft.com/office/drawing/2014/main" id="{287B9F6A-0CB7-4B45-9ADB-F3C42D9441B1}"/>
              </a:ext>
            </a:extLst>
          </p:cNvPr>
          <p:cNvSpPr>
            <a:spLocks noGrp="1"/>
          </p:cNvSpPr>
          <p:nvPr>
            <p:ph type="pic" sz="quarter" idx="10"/>
          </p:nvPr>
        </p:nvSpPr>
        <p:spPr>
          <a:xfrm>
            <a:off x="4860865" y="1065229"/>
            <a:ext cx="3629165" cy="4396060"/>
          </a:xfrm>
          <a:custGeom>
            <a:avLst/>
            <a:gdLst>
              <a:gd name="connsiteX0" fmla="*/ 2849362 w 4838886"/>
              <a:gd name="connsiteY0" fmla="*/ 329 h 4396060"/>
              <a:gd name="connsiteX1" fmla="*/ 3053469 w 4838886"/>
              <a:gd name="connsiteY1" fmla="*/ 32123 h 4396060"/>
              <a:gd name="connsiteX2" fmla="*/ 4034466 w 4838886"/>
              <a:gd name="connsiteY2" fmla="*/ 3833389 h 4396060"/>
              <a:gd name="connsiteX3" fmla="*/ 8680 w 4838886"/>
              <a:gd name="connsiteY3" fmla="*/ 2421584 h 4396060"/>
              <a:gd name="connsiteX4" fmla="*/ 2849362 w 4838886"/>
              <a:gd name="connsiteY4" fmla="*/ 329 h 4396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8886" h="4396060">
                <a:moveTo>
                  <a:pt x="2849362" y="329"/>
                </a:moveTo>
                <a:cubicBezTo>
                  <a:pt x="2921387" y="2240"/>
                  <a:pt x="2989709" y="12527"/>
                  <a:pt x="3053469" y="32123"/>
                </a:cubicBezTo>
                <a:cubicBezTo>
                  <a:pt x="4073625" y="345656"/>
                  <a:pt x="5899598" y="2188300"/>
                  <a:pt x="4034466" y="3833389"/>
                </a:cubicBezTo>
                <a:cubicBezTo>
                  <a:pt x="2169335" y="5478478"/>
                  <a:pt x="172179" y="3055128"/>
                  <a:pt x="8680" y="2421584"/>
                </a:cubicBezTo>
                <a:cubicBezTo>
                  <a:pt x="-144600" y="1827637"/>
                  <a:pt x="1768983" y="-28337"/>
                  <a:pt x="2849362" y="329"/>
                </a:cubicBezTo>
                <a:close/>
              </a:path>
            </a:pathLst>
          </a:custGeom>
          <a:solidFill>
            <a:schemeClr val="bg1">
              <a:lumMod val="95000"/>
            </a:schemeClr>
          </a:solidFill>
        </p:spPr>
        <p:txBody>
          <a:bodyPr wrap="square" anchor="ctr">
            <a:noAutofit/>
          </a:bodyPr>
          <a:lstStyle>
            <a:lvl1pPr marL="0" indent="0" algn="ctr">
              <a:buNone/>
              <a:defRPr/>
            </a:lvl1pPr>
          </a:lstStyle>
          <a:p>
            <a:r>
              <a:rPr lang="en-US"/>
              <a:t>Click icon to add picture</a:t>
            </a:r>
            <a:endParaRPr lang="en-US" dirty="0"/>
          </a:p>
        </p:txBody>
      </p:sp>
      <p:sp>
        <p:nvSpPr>
          <p:cNvPr id="5" name="Text Placeholder 39">
            <a:extLst>
              <a:ext uri="{FF2B5EF4-FFF2-40B4-BE49-F238E27FC236}">
                <a16:creationId xmlns:a16="http://schemas.microsoft.com/office/drawing/2014/main" id="{F3C46320-935E-5B4D-560B-5D1677F21D49}"/>
              </a:ext>
            </a:extLst>
          </p:cNvPr>
          <p:cNvSpPr>
            <a:spLocks noGrp="1"/>
          </p:cNvSpPr>
          <p:nvPr>
            <p:ph type="body" sz="quarter" idx="22"/>
          </p:nvPr>
        </p:nvSpPr>
        <p:spPr>
          <a:xfrm>
            <a:off x="589788" y="4505372"/>
            <a:ext cx="4512563" cy="448056"/>
          </a:xfrm>
        </p:spPr>
        <p:txBody>
          <a:bodyPr anchor="t">
            <a:noAutofit/>
          </a:bodyPr>
          <a:lstStyle>
            <a:lvl1pPr marL="0" indent="0" algn="l">
              <a:lnSpc>
                <a:spcPct val="100000"/>
              </a:lnSpc>
              <a:buNone/>
              <a:defRPr sz="1350" b="0">
                <a:solidFill>
                  <a:schemeClr val="tx2"/>
                </a:solidFill>
                <a:latin typeface="+mn-lt"/>
                <a:ea typeface="Source Sans Pro" panose="020B0503030403020204" pitchFamily="34" charset="0"/>
              </a:defRPr>
            </a:lvl1pPr>
          </a:lstStyle>
          <a:p>
            <a:pPr lvl="0"/>
            <a:r>
              <a:rPr lang="en-US"/>
              <a:t>Click to edit Master text styles</a:t>
            </a:r>
          </a:p>
        </p:txBody>
      </p:sp>
    </p:spTree>
    <p:extLst>
      <p:ext uri="{BB962C8B-B14F-4D97-AF65-F5344CB8AC3E}">
        <p14:creationId xmlns:p14="http://schemas.microsoft.com/office/powerpoint/2010/main" val="22907531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Four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7654" y="990600"/>
            <a:ext cx="4343400" cy="2468563"/>
          </a:xfrm>
          <a:prstGeom prst="rect">
            <a:avLst/>
          </a:prstGeom>
        </p:spPr>
        <p:txBody>
          <a:bodyPr/>
          <a:lstStyle>
            <a:lvl1pPr>
              <a:buClr>
                <a:schemeClr val="accent5"/>
              </a:buCl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15854" y="990600"/>
            <a:ext cx="4267200" cy="2459010"/>
          </a:xfrm>
          <a:prstGeom prst="rect">
            <a:avLst/>
          </a:prstGeom>
        </p:spPr>
        <p:txBody>
          <a:bodyPr/>
          <a:lstStyle>
            <a:lvl1pPr>
              <a:buClr>
                <a:schemeClr val="accent5"/>
              </a:buCl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10"/>
          </p:nvPr>
        </p:nvSpPr>
        <p:spPr>
          <a:xfrm>
            <a:off x="67654" y="3581400"/>
            <a:ext cx="4343400" cy="2667000"/>
          </a:xfrm>
        </p:spPr>
        <p:txBody>
          <a:bodyPr/>
          <a:lstStyle>
            <a:lvl1pPr>
              <a:buClr>
                <a:schemeClr val="accent5"/>
              </a:buClr>
              <a:defRPr sz="14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1"/>
          </p:nvPr>
        </p:nvSpPr>
        <p:spPr>
          <a:xfrm>
            <a:off x="4715854" y="3581400"/>
            <a:ext cx="4267200" cy="2667000"/>
          </a:xfrm>
        </p:spPr>
        <p:txBody>
          <a:bodyPr/>
          <a:lstStyle>
            <a:lvl1pPr>
              <a:buClr>
                <a:schemeClr val="accent5"/>
              </a:buClr>
              <a:defRPr sz="14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2"/>
          <p:cNvSpPr>
            <a:spLocks noGrp="1" noChangeArrowheads="1"/>
          </p:cNvSpPr>
          <p:nvPr>
            <p:ph type="title"/>
          </p:nvPr>
        </p:nvSpPr>
        <p:spPr bwMode="auto">
          <a:xfrm>
            <a:off x="276224" y="76200"/>
            <a:ext cx="8715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cxnSp>
        <p:nvCxnSpPr>
          <p:cNvPr id="8" name="Straight Connector 7"/>
          <p:cNvCxnSpPr/>
          <p:nvPr/>
        </p:nvCxnSpPr>
        <p:spPr bwMode="auto">
          <a:xfrm>
            <a:off x="379562" y="855663"/>
            <a:ext cx="8764438" cy="0"/>
          </a:xfrm>
          <a:prstGeom prst="line">
            <a:avLst/>
          </a:prstGeom>
          <a:solidFill>
            <a:schemeClr val="accent1"/>
          </a:solidFill>
          <a:ln w="190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37766798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4711446" y="1124712"/>
            <a:ext cx="4149090" cy="960120"/>
          </a:xfrm>
        </p:spPr>
        <p:txBody>
          <a:bodyPr anchor="b">
            <a:noAutofit/>
          </a:bodyPr>
          <a:lstStyle>
            <a:lvl1pPr>
              <a:lnSpc>
                <a:spcPct val="170000"/>
              </a:lnSpc>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4677156" y="2286000"/>
            <a:ext cx="4149091" cy="3831328"/>
          </a:xfrm>
        </p:spPr>
        <p:txBody>
          <a:bodyPr>
            <a:noAutofit/>
          </a:bodyPr>
          <a:lstStyle>
            <a:lvl1pPr>
              <a:spcBef>
                <a:spcPts val="750"/>
              </a:spcBef>
              <a:buClr>
                <a:schemeClr val="accent4"/>
              </a:buClr>
              <a:defRPr sz="1800"/>
            </a:lvl1pPr>
            <a:lvl2pPr>
              <a:buClr>
                <a:schemeClr val="accent4"/>
              </a:buClr>
              <a:defRPr sz="1500"/>
            </a:lvl2pPr>
            <a:lvl3pPr>
              <a:buClr>
                <a:schemeClr val="accent4"/>
              </a:buClr>
              <a:defRPr sz="1350"/>
            </a:lvl3pPr>
            <a:lvl4pPr>
              <a:buClr>
                <a:schemeClr val="accent4"/>
              </a:buClr>
              <a:defRPr sz="1200"/>
            </a:lvl4pPr>
            <a:lvl5pPr>
              <a:buClr>
                <a:schemeClr val="accent4"/>
              </a:buCl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Freeform: Shape 17">
            <a:extLst>
              <a:ext uri="{FF2B5EF4-FFF2-40B4-BE49-F238E27FC236}">
                <a16:creationId xmlns:a16="http://schemas.microsoft.com/office/drawing/2014/main" id="{81C49F2B-58AF-8122-F863-F0AF6DD2628F}"/>
              </a:ext>
            </a:extLst>
          </p:cNvPr>
          <p:cNvSpPr/>
          <p:nvPr userDrawn="1"/>
        </p:nvSpPr>
        <p:spPr>
          <a:xfrm>
            <a:off x="2156175" y="3317774"/>
            <a:ext cx="1398337" cy="3255643"/>
          </a:xfrm>
          <a:custGeom>
            <a:avLst/>
            <a:gdLst>
              <a:gd name="connsiteX0" fmla="*/ 1303919 w 1864449"/>
              <a:gd name="connsiteY0" fmla="*/ 859 h 3255643"/>
              <a:gd name="connsiteX1" fmla="*/ 1598851 w 1864449"/>
              <a:gd name="connsiteY1" fmla="*/ 645726 h 3255643"/>
              <a:gd name="connsiteX2" fmla="*/ 1674028 w 1864449"/>
              <a:gd name="connsiteY2" fmla="*/ 3108073 h 3255643"/>
              <a:gd name="connsiteX3" fmla="*/ 210888 w 1864449"/>
              <a:gd name="connsiteY3" fmla="*/ 2425563 h 3255643"/>
              <a:gd name="connsiteX4" fmla="*/ 61577 w 1864449"/>
              <a:gd name="connsiteY4" fmla="*/ 2059622 h 3255643"/>
              <a:gd name="connsiteX5" fmla="*/ 1303919 w 1864449"/>
              <a:gd name="connsiteY5" fmla="*/ 859 h 325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4449" h="3255643">
                <a:moveTo>
                  <a:pt x="1303919" y="859"/>
                </a:moveTo>
                <a:cubicBezTo>
                  <a:pt x="1554097" y="15355"/>
                  <a:pt x="1708665" y="214035"/>
                  <a:pt x="1598851" y="645726"/>
                </a:cubicBezTo>
                <a:cubicBezTo>
                  <a:pt x="1247448" y="2027136"/>
                  <a:pt x="2268967" y="2591231"/>
                  <a:pt x="1674028" y="3108073"/>
                </a:cubicBezTo>
                <a:cubicBezTo>
                  <a:pt x="1190641" y="3528009"/>
                  <a:pt x="519823" y="2973220"/>
                  <a:pt x="210888" y="2425563"/>
                </a:cubicBezTo>
                <a:cubicBezTo>
                  <a:pt x="139596" y="2299180"/>
                  <a:pt x="87575" y="2173178"/>
                  <a:pt x="61577" y="2059622"/>
                </a:cubicBezTo>
                <a:cubicBezTo>
                  <a:pt x="-259613" y="828525"/>
                  <a:pt x="753529" y="-31033"/>
                  <a:pt x="1303919" y="85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1350" dirty="0"/>
          </a:p>
        </p:txBody>
      </p:sp>
      <p:sp>
        <p:nvSpPr>
          <p:cNvPr id="12" name="Freeform: Shape 11">
            <a:extLst>
              <a:ext uri="{FF2B5EF4-FFF2-40B4-BE49-F238E27FC236}">
                <a16:creationId xmlns:a16="http://schemas.microsoft.com/office/drawing/2014/main" id="{9E6357F9-711C-8255-E4CF-B983AEC33772}"/>
              </a:ext>
            </a:extLst>
          </p:cNvPr>
          <p:cNvSpPr/>
          <p:nvPr userDrawn="1"/>
        </p:nvSpPr>
        <p:spPr>
          <a:xfrm>
            <a:off x="1295542" y="314279"/>
            <a:ext cx="2669975" cy="4772583"/>
          </a:xfrm>
          <a:custGeom>
            <a:avLst/>
            <a:gdLst>
              <a:gd name="connsiteX0" fmla="*/ 2629170 w 3559966"/>
              <a:gd name="connsiteY0" fmla="*/ 961 h 4772583"/>
              <a:gd name="connsiteX1" fmla="*/ 3272980 w 3559966"/>
              <a:gd name="connsiteY1" fmla="*/ 250595 h 4772583"/>
              <a:gd name="connsiteX2" fmla="*/ 2235116 w 3559966"/>
              <a:gd name="connsiteY2" fmla="*/ 4667993 h 4772583"/>
              <a:gd name="connsiteX3" fmla="*/ 37990 w 3559966"/>
              <a:gd name="connsiteY3" fmla="*/ 1868288 h 4772583"/>
              <a:gd name="connsiteX4" fmla="*/ 2629170 w 3559966"/>
              <a:gd name="connsiteY4" fmla="*/ 961 h 4772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9966" h="4772583">
                <a:moveTo>
                  <a:pt x="2629170" y="961"/>
                </a:moveTo>
                <a:cubicBezTo>
                  <a:pt x="2893495" y="-9398"/>
                  <a:pt x="3120352" y="63385"/>
                  <a:pt x="3272980" y="250595"/>
                </a:cubicBezTo>
                <a:cubicBezTo>
                  <a:pt x="3970708" y="1106411"/>
                  <a:pt x="3307628" y="4023593"/>
                  <a:pt x="2235116" y="4667993"/>
                </a:cubicBezTo>
                <a:cubicBezTo>
                  <a:pt x="1162605" y="5312392"/>
                  <a:pt x="-250305" y="2806328"/>
                  <a:pt x="37990" y="1868288"/>
                </a:cubicBezTo>
                <a:cubicBezTo>
                  <a:pt x="263221" y="1135444"/>
                  <a:pt x="1685151" y="37958"/>
                  <a:pt x="2629170" y="961"/>
                </a:cubicBezTo>
                <a:close/>
              </a:path>
            </a:pathLst>
          </a:custGeom>
          <a:solidFill>
            <a:schemeClr val="accent5"/>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1350" dirty="0"/>
          </a:p>
        </p:txBody>
      </p:sp>
      <p:sp>
        <p:nvSpPr>
          <p:cNvPr id="14" name="Freeform: Shape 13">
            <a:extLst>
              <a:ext uri="{FF2B5EF4-FFF2-40B4-BE49-F238E27FC236}">
                <a16:creationId xmlns:a16="http://schemas.microsoft.com/office/drawing/2014/main" id="{226E0AB1-EC74-5A50-028C-28AE4D2F619A}"/>
              </a:ext>
            </a:extLst>
          </p:cNvPr>
          <p:cNvSpPr/>
          <p:nvPr userDrawn="1"/>
        </p:nvSpPr>
        <p:spPr>
          <a:xfrm>
            <a:off x="2675705" y="1990454"/>
            <a:ext cx="1399139" cy="2564608"/>
          </a:xfrm>
          <a:custGeom>
            <a:avLst/>
            <a:gdLst>
              <a:gd name="connsiteX0" fmla="*/ 797111 w 1865518"/>
              <a:gd name="connsiteY0" fmla="*/ 25 h 2564608"/>
              <a:gd name="connsiteX1" fmla="*/ 1854618 w 1865518"/>
              <a:gd name="connsiteY1" fmla="*/ 1470433 h 2564608"/>
              <a:gd name="connsiteX2" fmla="*/ 201733 w 1865518"/>
              <a:gd name="connsiteY2" fmla="*/ 2453129 h 2564608"/>
              <a:gd name="connsiteX3" fmla="*/ 581487 w 1865518"/>
              <a:gd name="connsiteY3" fmla="*/ 70732 h 2564608"/>
              <a:gd name="connsiteX4" fmla="*/ 797111 w 1865518"/>
              <a:gd name="connsiteY4" fmla="*/ 25 h 2564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5518" h="2564608">
                <a:moveTo>
                  <a:pt x="797111" y="25"/>
                </a:moveTo>
                <a:cubicBezTo>
                  <a:pt x="1321752" y="-5769"/>
                  <a:pt x="1956684" y="1025472"/>
                  <a:pt x="1854618" y="1470433"/>
                </a:cubicBezTo>
                <a:cubicBezTo>
                  <a:pt x="1737971" y="1978960"/>
                  <a:pt x="604749" y="2879982"/>
                  <a:pt x="201733" y="2453129"/>
                </a:cubicBezTo>
                <a:cubicBezTo>
                  <a:pt x="-201282" y="2026275"/>
                  <a:pt x="37672" y="453838"/>
                  <a:pt x="581487" y="70732"/>
                </a:cubicBezTo>
                <a:cubicBezTo>
                  <a:pt x="649464" y="22844"/>
                  <a:pt x="722162" y="852"/>
                  <a:pt x="797111" y="25"/>
                </a:cubicBezTo>
                <a:close/>
              </a:path>
            </a:pathLst>
          </a:custGeom>
          <a:noFill/>
          <a:ln w="38100">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1350" dirty="0"/>
          </a:p>
        </p:txBody>
      </p:sp>
      <p:sp>
        <p:nvSpPr>
          <p:cNvPr id="23" name="Picture Placeholder 22">
            <a:extLst>
              <a:ext uri="{FF2B5EF4-FFF2-40B4-BE49-F238E27FC236}">
                <a16:creationId xmlns:a16="http://schemas.microsoft.com/office/drawing/2014/main" id="{D254B4BD-F773-23A7-8749-ADF77306DF5B}"/>
              </a:ext>
            </a:extLst>
          </p:cNvPr>
          <p:cNvSpPr>
            <a:spLocks noGrp="1"/>
          </p:cNvSpPr>
          <p:nvPr>
            <p:ph type="pic" sz="quarter" idx="10"/>
          </p:nvPr>
        </p:nvSpPr>
        <p:spPr>
          <a:xfrm>
            <a:off x="1" y="0"/>
            <a:ext cx="3618069" cy="6858000"/>
          </a:xfrm>
          <a:custGeom>
            <a:avLst/>
            <a:gdLst>
              <a:gd name="connsiteX0" fmla="*/ 0 w 4824092"/>
              <a:gd name="connsiteY0" fmla="*/ 0 h 6858000"/>
              <a:gd name="connsiteX1" fmla="*/ 4803723 w 4824092"/>
              <a:gd name="connsiteY1" fmla="*/ 0 h 6858000"/>
              <a:gd name="connsiteX2" fmla="*/ 4809757 w 4824092"/>
              <a:gd name="connsiteY2" fmla="*/ 55240 h 6858000"/>
              <a:gd name="connsiteX3" fmla="*/ 4340558 w 4824092"/>
              <a:gd name="connsiteY3" fmla="*/ 2357355 h 6858000"/>
              <a:gd name="connsiteX4" fmla="*/ 4257693 w 4824092"/>
              <a:gd name="connsiteY4" fmla="*/ 2555609 h 6858000"/>
              <a:gd name="connsiteX5" fmla="*/ 4252750 w 4824092"/>
              <a:gd name="connsiteY5" fmla="*/ 2562419 h 6858000"/>
              <a:gd name="connsiteX6" fmla="*/ 3831222 w 4824092"/>
              <a:gd name="connsiteY6" fmla="*/ 3565223 h 6858000"/>
              <a:gd name="connsiteX7" fmla="*/ 3722847 w 4824092"/>
              <a:gd name="connsiteY7" fmla="*/ 4570758 h 6858000"/>
              <a:gd name="connsiteX8" fmla="*/ 3735780 w 4824092"/>
              <a:gd name="connsiteY8" fmla="*/ 4825008 h 6858000"/>
              <a:gd name="connsiteX9" fmla="*/ 3752253 w 4824092"/>
              <a:gd name="connsiteY9" fmla="*/ 4971340 h 6858000"/>
              <a:gd name="connsiteX10" fmla="*/ 3765887 w 4824092"/>
              <a:gd name="connsiteY10" fmla="*/ 5117348 h 6858000"/>
              <a:gd name="connsiteX11" fmla="*/ 3796459 w 4824092"/>
              <a:gd name="connsiteY11" fmla="*/ 5338295 h 6858000"/>
              <a:gd name="connsiteX12" fmla="*/ 3819568 w 4824092"/>
              <a:gd name="connsiteY12" fmla="*/ 6764086 h 6858000"/>
              <a:gd name="connsiteX13" fmla="*/ 3801837 w 4824092"/>
              <a:gd name="connsiteY13" fmla="*/ 6858000 h 6858000"/>
              <a:gd name="connsiteX14" fmla="*/ 0 w 4824092"/>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24092" h="6858000">
                <a:moveTo>
                  <a:pt x="0" y="0"/>
                </a:moveTo>
                <a:lnTo>
                  <a:pt x="4803723" y="0"/>
                </a:lnTo>
                <a:lnTo>
                  <a:pt x="4809757" y="55240"/>
                </a:lnTo>
                <a:cubicBezTo>
                  <a:pt x="4893777" y="1062871"/>
                  <a:pt x="4591706" y="1782362"/>
                  <a:pt x="4340558" y="2357355"/>
                </a:cubicBezTo>
                <a:lnTo>
                  <a:pt x="4257693" y="2555609"/>
                </a:lnTo>
                <a:lnTo>
                  <a:pt x="4252750" y="2562419"/>
                </a:lnTo>
                <a:cubicBezTo>
                  <a:pt x="4069830" y="2857481"/>
                  <a:pt x="3923527" y="3192021"/>
                  <a:pt x="3831222" y="3565223"/>
                </a:cubicBezTo>
                <a:cubicBezTo>
                  <a:pt x="3754831" y="3874077"/>
                  <a:pt x="3715422" y="4209410"/>
                  <a:pt x="3722847" y="4570758"/>
                </a:cubicBezTo>
                <a:cubicBezTo>
                  <a:pt x="3722077" y="4651649"/>
                  <a:pt x="3726482" y="4736740"/>
                  <a:pt x="3735780" y="4825008"/>
                </a:cubicBezTo>
                <a:cubicBezTo>
                  <a:pt x="3744620" y="4882175"/>
                  <a:pt x="3743413" y="4914172"/>
                  <a:pt x="3752253" y="4971340"/>
                </a:cubicBezTo>
                <a:lnTo>
                  <a:pt x="3765887" y="5117348"/>
                </a:lnTo>
                <a:cubicBezTo>
                  <a:pt x="3771847" y="5186617"/>
                  <a:pt x="3781942" y="5260230"/>
                  <a:pt x="3796459" y="5338295"/>
                </a:cubicBezTo>
                <a:cubicBezTo>
                  <a:pt x="3898083" y="5884739"/>
                  <a:pt x="3887578" y="6354017"/>
                  <a:pt x="3819568" y="6764086"/>
                </a:cubicBezTo>
                <a:lnTo>
                  <a:pt x="3801837" y="6858000"/>
                </a:lnTo>
                <a:lnTo>
                  <a:pt x="0" y="6858000"/>
                </a:lnTo>
                <a:close/>
              </a:path>
            </a:pathLst>
          </a:custGeom>
          <a:solidFill>
            <a:schemeClr val="bg1">
              <a:lumMod val="95000"/>
            </a:schemeClr>
          </a:solidFill>
        </p:spPr>
        <p:txBody>
          <a:bodyPr wrap="square" anchor="ctr">
            <a:noAutofit/>
          </a:bodyPr>
          <a:lstStyle>
            <a:lvl1pPr marL="0" indent="0" algn="ctr">
              <a:buNone/>
              <a:defRPr/>
            </a:lvl1pPr>
          </a:lstStyle>
          <a:p>
            <a:r>
              <a:rPr lang="en-US"/>
              <a:t>Click icon to add picture</a:t>
            </a:r>
            <a:endParaRPr lang="en-US" dirty="0"/>
          </a:p>
        </p:txBody>
      </p:sp>
    </p:spTree>
    <p:extLst>
      <p:ext uri="{BB962C8B-B14F-4D97-AF65-F5344CB8AC3E}">
        <p14:creationId xmlns:p14="http://schemas.microsoft.com/office/powerpoint/2010/main" val="23651189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A697FE33-C46B-7B45-E4FB-3DEA16B54A5F}"/>
              </a:ext>
            </a:extLst>
          </p:cNvPr>
          <p:cNvSpPr>
            <a:spLocks noGrp="1"/>
          </p:cNvSpPr>
          <p:nvPr>
            <p:ph type="body" sz="quarter" idx="13" hasCustomPrompt="1"/>
          </p:nvPr>
        </p:nvSpPr>
        <p:spPr>
          <a:xfrm>
            <a:off x="1411110" y="1692737"/>
            <a:ext cx="1152250" cy="343434"/>
          </a:xfrm>
          <a:custGeom>
            <a:avLst/>
            <a:gdLst>
              <a:gd name="connsiteX0" fmla="*/ 171534 w 1536333"/>
              <a:gd name="connsiteY0" fmla="*/ 0 h 343434"/>
              <a:gd name="connsiteX1" fmla="*/ 343069 w 1536333"/>
              <a:gd name="connsiteY1" fmla="*/ 0 h 343434"/>
              <a:gd name="connsiteX2" fmla="*/ 343069 w 1536333"/>
              <a:gd name="connsiteY2" fmla="*/ 91 h 343434"/>
              <a:gd name="connsiteX3" fmla="*/ 1193265 w 1536333"/>
              <a:gd name="connsiteY3" fmla="*/ 91 h 343434"/>
              <a:gd name="connsiteX4" fmla="*/ 1193265 w 1536333"/>
              <a:gd name="connsiteY4" fmla="*/ 366 h 343434"/>
              <a:gd name="connsiteX5" fmla="*/ 1364799 w 1536333"/>
              <a:gd name="connsiteY5" fmla="*/ 366 h 343434"/>
              <a:gd name="connsiteX6" fmla="*/ 1536333 w 1536333"/>
              <a:gd name="connsiteY6" fmla="*/ 171900 h 343434"/>
              <a:gd name="connsiteX7" fmla="*/ 1364799 w 1536333"/>
              <a:gd name="connsiteY7" fmla="*/ 343434 h 343434"/>
              <a:gd name="connsiteX8" fmla="*/ 1193265 w 1536333"/>
              <a:gd name="connsiteY8" fmla="*/ 343434 h 343434"/>
              <a:gd name="connsiteX9" fmla="*/ 339549 w 1536333"/>
              <a:gd name="connsiteY9" fmla="*/ 343434 h 343434"/>
              <a:gd name="connsiteX10" fmla="*/ 339549 w 1536333"/>
              <a:gd name="connsiteY10" fmla="*/ 343068 h 343434"/>
              <a:gd name="connsiteX11" fmla="*/ 171534 w 1536333"/>
              <a:gd name="connsiteY11" fmla="*/ 343068 h 343434"/>
              <a:gd name="connsiteX12" fmla="*/ 0 w 1536333"/>
              <a:gd name="connsiteY12" fmla="*/ 171534 h 343434"/>
              <a:gd name="connsiteX13" fmla="*/ 171534 w 1536333"/>
              <a:gd name="connsiteY13" fmla="*/ 0 h 34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36333" h="343434">
                <a:moveTo>
                  <a:pt x="171534" y="0"/>
                </a:moveTo>
                <a:lnTo>
                  <a:pt x="343069" y="0"/>
                </a:lnTo>
                <a:lnTo>
                  <a:pt x="343069" y="91"/>
                </a:lnTo>
                <a:lnTo>
                  <a:pt x="1193265" y="91"/>
                </a:lnTo>
                <a:lnTo>
                  <a:pt x="1193265" y="366"/>
                </a:lnTo>
                <a:lnTo>
                  <a:pt x="1364799" y="366"/>
                </a:lnTo>
                <a:cubicBezTo>
                  <a:pt x="1459535" y="366"/>
                  <a:pt x="1536333" y="77164"/>
                  <a:pt x="1536333" y="171900"/>
                </a:cubicBezTo>
                <a:cubicBezTo>
                  <a:pt x="1536333" y="266636"/>
                  <a:pt x="1459535" y="343434"/>
                  <a:pt x="1364799" y="343434"/>
                </a:cubicBezTo>
                <a:lnTo>
                  <a:pt x="1193265" y="343434"/>
                </a:lnTo>
                <a:lnTo>
                  <a:pt x="339549" y="343434"/>
                </a:lnTo>
                <a:lnTo>
                  <a:pt x="339549" y="343068"/>
                </a:lnTo>
                <a:lnTo>
                  <a:pt x="171534" y="343068"/>
                </a:lnTo>
                <a:cubicBezTo>
                  <a:pt x="76798" y="343068"/>
                  <a:pt x="0" y="266270"/>
                  <a:pt x="0" y="171534"/>
                </a:cubicBezTo>
                <a:cubicBezTo>
                  <a:pt x="0" y="76798"/>
                  <a:pt x="76798" y="0"/>
                  <a:pt x="171534" y="0"/>
                </a:cubicBezTo>
                <a:close/>
              </a:path>
            </a:pathLst>
          </a:custGeom>
          <a:solidFill>
            <a:schemeClr val="accent6"/>
          </a:solidFill>
        </p:spPr>
        <p:txBody>
          <a:bodyPr wrap="square" rIns="182880">
            <a:noAutofit/>
          </a:bodyPr>
          <a:lstStyle>
            <a:lvl1pPr marL="0" indent="0" algn="ctr">
              <a:lnSpc>
                <a:spcPct val="100000"/>
              </a:lnSpc>
              <a:buNone/>
              <a:defRPr sz="1350">
                <a:solidFill>
                  <a:schemeClr val="bg1"/>
                </a:solidFill>
              </a:defRPr>
            </a:lvl1pPr>
          </a:lstStyle>
          <a:p>
            <a:pPr lvl="0"/>
            <a:r>
              <a:rPr lang="en-US" dirty="0"/>
              <a:t>Time</a:t>
            </a:r>
          </a:p>
        </p:txBody>
      </p:sp>
      <p:sp>
        <p:nvSpPr>
          <p:cNvPr id="2" name="Title 1">
            <a:extLst>
              <a:ext uri="{FF2B5EF4-FFF2-40B4-BE49-F238E27FC236}">
                <a16:creationId xmlns:a16="http://schemas.microsoft.com/office/drawing/2014/main" id="{4B2F7D74-558F-4816-9367-4004FFA2B6A4}"/>
              </a:ext>
            </a:extLst>
          </p:cNvPr>
          <p:cNvSpPr>
            <a:spLocks noGrp="1"/>
          </p:cNvSpPr>
          <p:nvPr>
            <p:ph type="title"/>
          </p:nvPr>
        </p:nvSpPr>
        <p:spPr/>
        <p:txBody>
          <a:bodyPr>
            <a:noAutofit/>
          </a:bodyPr>
          <a:lstStyle>
            <a:lvl1pPr algn="ctr">
              <a:defRPr/>
            </a:lvl1pPr>
          </a:lstStyle>
          <a:p>
            <a:r>
              <a:rPr lang="en-US"/>
              <a:t>Click to edit Master title style</a:t>
            </a:r>
          </a:p>
        </p:txBody>
      </p:sp>
      <p:sp>
        <p:nvSpPr>
          <p:cNvPr id="15" name="Text Placeholder 14">
            <a:extLst>
              <a:ext uri="{FF2B5EF4-FFF2-40B4-BE49-F238E27FC236}">
                <a16:creationId xmlns:a16="http://schemas.microsoft.com/office/drawing/2014/main" id="{AA459E6E-97FC-1074-4C06-9CD71EC9BEDE}"/>
              </a:ext>
            </a:extLst>
          </p:cNvPr>
          <p:cNvSpPr>
            <a:spLocks noGrp="1"/>
          </p:cNvSpPr>
          <p:nvPr>
            <p:ph type="body" sz="quarter" idx="14" hasCustomPrompt="1"/>
          </p:nvPr>
        </p:nvSpPr>
        <p:spPr>
          <a:xfrm>
            <a:off x="1411110" y="2285390"/>
            <a:ext cx="1152250" cy="343434"/>
          </a:xfrm>
          <a:custGeom>
            <a:avLst/>
            <a:gdLst>
              <a:gd name="connsiteX0" fmla="*/ 171534 w 1536333"/>
              <a:gd name="connsiteY0" fmla="*/ 0 h 343434"/>
              <a:gd name="connsiteX1" fmla="*/ 343069 w 1536333"/>
              <a:gd name="connsiteY1" fmla="*/ 0 h 343434"/>
              <a:gd name="connsiteX2" fmla="*/ 343069 w 1536333"/>
              <a:gd name="connsiteY2" fmla="*/ 91 h 343434"/>
              <a:gd name="connsiteX3" fmla="*/ 1193265 w 1536333"/>
              <a:gd name="connsiteY3" fmla="*/ 91 h 343434"/>
              <a:gd name="connsiteX4" fmla="*/ 1193265 w 1536333"/>
              <a:gd name="connsiteY4" fmla="*/ 366 h 343434"/>
              <a:gd name="connsiteX5" fmla="*/ 1364799 w 1536333"/>
              <a:gd name="connsiteY5" fmla="*/ 366 h 343434"/>
              <a:gd name="connsiteX6" fmla="*/ 1536333 w 1536333"/>
              <a:gd name="connsiteY6" fmla="*/ 171900 h 343434"/>
              <a:gd name="connsiteX7" fmla="*/ 1364799 w 1536333"/>
              <a:gd name="connsiteY7" fmla="*/ 343434 h 343434"/>
              <a:gd name="connsiteX8" fmla="*/ 1193265 w 1536333"/>
              <a:gd name="connsiteY8" fmla="*/ 343434 h 343434"/>
              <a:gd name="connsiteX9" fmla="*/ 339549 w 1536333"/>
              <a:gd name="connsiteY9" fmla="*/ 343434 h 343434"/>
              <a:gd name="connsiteX10" fmla="*/ 339549 w 1536333"/>
              <a:gd name="connsiteY10" fmla="*/ 343068 h 343434"/>
              <a:gd name="connsiteX11" fmla="*/ 171534 w 1536333"/>
              <a:gd name="connsiteY11" fmla="*/ 343068 h 343434"/>
              <a:gd name="connsiteX12" fmla="*/ 0 w 1536333"/>
              <a:gd name="connsiteY12" fmla="*/ 171534 h 343434"/>
              <a:gd name="connsiteX13" fmla="*/ 171534 w 1536333"/>
              <a:gd name="connsiteY13" fmla="*/ 0 h 34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36333" h="343434">
                <a:moveTo>
                  <a:pt x="171534" y="0"/>
                </a:moveTo>
                <a:lnTo>
                  <a:pt x="343069" y="0"/>
                </a:lnTo>
                <a:lnTo>
                  <a:pt x="343069" y="91"/>
                </a:lnTo>
                <a:lnTo>
                  <a:pt x="1193265" y="91"/>
                </a:lnTo>
                <a:lnTo>
                  <a:pt x="1193265" y="366"/>
                </a:lnTo>
                <a:lnTo>
                  <a:pt x="1364799" y="366"/>
                </a:lnTo>
                <a:cubicBezTo>
                  <a:pt x="1459535" y="366"/>
                  <a:pt x="1536333" y="77164"/>
                  <a:pt x="1536333" y="171900"/>
                </a:cubicBezTo>
                <a:cubicBezTo>
                  <a:pt x="1536333" y="266636"/>
                  <a:pt x="1459535" y="343434"/>
                  <a:pt x="1364799" y="343434"/>
                </a:cubicBezTo>
                <a:lnTo>
                  <a:pt x="1193265" y="343434"/>
                </a:lnTo>
                <a:lnTo>
                  <a:pt x="339549" y="343434"/>
                </a:lnTo>
                <a:lnTo>
                  <a:pt x="339549" y="343068"/>
                </a:lnTo>
                <a:lnTo>
                  <a:pt x="171534" y="343068"/>
                </a:lnTo>
                <a:cubicBezTo>
                  <a:pt x="76798" y="343068"/>
                  <a:pt x="0" y="266270"/>
                  <a:pt x="0" y="171534"/>
                </a:cubicBezTo>
                <a:cubicBezTo>
                  <a:pt x="0" y="76798"/>
                  <a:pt x="76798" y="0"/>
                  <a:pt x="171534" y="0"/>
                </a:cubicBezTo>
                <a:close/>
              </a:path>
            </a:pathLst>
          </a:custGeom>
          <a:solidFill>
            <a:schemeClr val="accent5"/>
          </a:solidFill>
        </p:spPr>
        <p:txBody>
          <a:bodyPr wrap="square" rIns="182880">
            <a:noAutofit/>
          </a:bodyPr>
          <a:lstStyle>
            <a:lvl1pPr marL="0" indent="0" algn="ctr">
              <a:lnSpc>
                <a:spcPct val="100000"/>
              </a:lnSpc>
              <a:buNone/>
              <a:defRPr sz="1350">
                <a:solidFill>
                  <a:schemeClr val="bg1"/>
                </a:solidFill>
              </a:defRPr>
            </a:lvl1pPr>
          </a:lstStyle>
          <a:p>
            <a:pPr lvl="0"/>
            <a:r>
              <a:rPr lang="en-US" dirty="0"/>
              <a:t>Time</a:t>
            </a:r>
          </a:p>
        </p:txBody>
      </p:sp>
      <p:sp>
        <p:nvSpPr>
          <p:cNvPr id="16" name="Text Placeholder 15">
            <a:extLst>
              <a:ext uri="{FF2B5EF4-FFF2-40B4-BE49-F238E27FC236}">
                <a16:creationId xmlns:a16="http://schemas.microsoft.com/office/drawing/2014/main" id="{D6E9F63E-C450-8098-3C4A-434344351AFD}"/>
              </a:ext>
            </a:extLst>
          </p:cNvPr>
          <p:cNvSpPr>
            <a:spLocks noGrp="1"/>
          </p:cNvSpPr>
          <p:nvPr>
            <p:ph type="body" sz="quarter" idx="15" hasCustomPrompt="1"/>
          </p:nvPr>
        </p:nvSpPr>
        <p:spPr>
          <a:xfrm>
            <a:off x="1411110" y="2878043"/>
            <a:ext cx="1152250" cy="343434"/>
          </a:xfrm>
          <a:custGeom>
            <a:avLst/>
            <a:gdLst>
              <a:gd name="connsiteX0" fmla="*/ 171534 w 1536333"/>
              <a:gd name="connsiteY0" fmla="*/ 0 h 343434"/>
              <a:gd name="connsiteX1" fmla="*/ 343069 w 1536333"/>
              <a:gd name="connsiteY1" fmla="*/ 0 h 343434"/>
              <a:gd name="connsiteX2" fmla="*/ 343069 w 1536333"/>
              <a:gd name="connsiteY2" fmla="*/ 91 h 343434"/>
              <a:gd name="connsiteX3" fmla="*/ 1193265 w 1536333"/>
              <a:gd name="connsiteY3" fmla="*/ 91 h 343434"/>
              <a:gd name="connsiteX4" fmla="*/ 1193265 w 1536333"/>
              <a:gd name="connsiteY4" fmla="*/ 366 h 343434"/>
              <a:gd name="connsiteX5" fmla="*/ 1364799 w 1536333"/>
              <a:gd name="connsiteY5" fmla="*/ 366 h 343434"/>
              <a:gd name="connsiteX6" fmla="*/ 1536333 w 1536333"/>
              <a:gd name="connsiteY6" fmla="*/ 171900 h 343434"/>
              <a:gd name="connsiteX7" fmla="*/ 1364799 w 1536333"/>
              <a:gd name="connsiteY7" fmla="*/ 343434 h 343434"/>
              <a:gd name="connsiteX8" fmla="*/ 1193265 w 1536333"/>
              <a:gd name="connsiteY8" fmla="*/ 343434 h 343434"/>
              <a:gd name="connsiteX9" fmla="*/ 339549 w 1536333"/>
              <a:gd name="connsiteY9" fmla="*/ 343434 h 343434"/>
              <a:gd name="connsiteX10" fmla="*/ 339549 w 1536333"/>
              <a:gd name="connsiteY10" fmla="*/ 343068 h 343434"/>
              <a:gd name="connsiteX11" fmla="*/ 171534 w 1536333"/>
              <a:gd name="connsiteY11" fmla="*/ 343068 h 343434"/>
              <a:gd name="connsiteX12" fmla="*/ 0 w 1536333"/>
              <a:gd name="connsiteY12" fmla="*/ 171534 h 343434"/>
              <a:gd name="connsiteX13" fmla="*/ 171534 w 1536333"/>
              <a:gd name="connsiteY13" fmla="*/ 0 h 34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36333" h="343434">
                <a:moveTo>
                  <a:pt x="171534" y="0"/>
                </a:moveTo>
                <a:lnTo>
                  <a:pt x="343069" y="0"/>
                </a:lnTo>
                <a:lnTo>
                  <a:pt x="343069" y="91"/>
                </a:lnTo>
                <a:lnTo>
                  <a:pt x="1193265" y="91"/>
                </a:lnTo>
                <a:lnTo>
                  <a:pt x="1193265" y="366"/>
                </a:lnTo>
                <a:lnTo>
                  <a:pt x="1364799" y="366"/>
                </a:lnTo>
                <a:cubicBezTo>
                  <a:pt x="1459535" y="366"/>
                  <a:pt x="1536333" y="77164"/>
                  <a:pt x="1536333" y="171900"/>
                </a:cubicBezTo>
                <a:cubicBezTo>
                  <a:pt x="1536333" y="266636"/>
                  <a:pt x="1459535" y="343434"/>
                  <a:pt x="1364799" y="343434"/>
                </a:cubicBezTo>
                <a:lnTo>
                  <a:pt x="1193265" y="343434"/>
                </a:lnTo>
                <a:lnTo>
                  <a:pt x="339549" y="343434"/>
                </a:lnTo>
                <a:lnTo>
                  <a:pt x="339549" y="343068"/>
                </a:lnTo>
                <a:lnTo>
                  <a:pt x="171534" y="343068"/>
                </a:lnTo>
                <a:cubicBezTo>
                  <a:pt x="76798" y="343068"/>
                  <a:pt x="0" y="266270"/>
                  <a:pt x="0" y="171534"/>
                </a:cubicBezTo>
                <a:cubicBezTo>
                  <a:pt x="0" y="76798"/>
                  <a:pt x="76798" y="0"/>
                  <a:pt x="171534" y="0"/>
                </a:cubicBezTo>
                <a:close/>
              </a:path>
            </a:pathLst>
          </a:custGeom>
          <a:solidFill>
            <a:schemeClr val="accent4"/>
          </a:solidFill>
        </p:spPr>
        <p:txBody>
          <a:bodyPr wrap="square" rIns="182880">
            <a:noAutofit/>
          </a:bodyPr>
          <a:lstStyle>
            <a:lvl1pPr marL="0" indent="0" algn="ctr">
              <a:lnSpc>
                <a:spcPct val="100000"/>
              </a:lnSpc>
              <a:buNone/>
              <a:defRPr sz="1350">
                <a:solidFill>
                  <a:schemeClr val="bg1"/>
                </a:solidFill>
              </a:defRPr>
            </a:lvl1pPr>
          </a:lstStyle>
          <a:p>
            <a:pPr lvl="0"/>
            <a:r>
              <a:rPr lang="en-US" dirty="0"/>
              <a:t>Time</a:t>
            </a:r>
          </a:p>
        </p:txBody>
      </p:sp>
      <p:sp>
        <p:nvSpPr>
          <p:cNvPr id="17" name="Text Placeholder 16">
            <a:extLst>
              <a:ext uri="{FF2B5EF4-FFF2-40B4-BE49-F238E27FC236}">
                <a16:creationId xmlns:a16="http://schemas.microsoft.com/office/drawing/2014/main" id="{A368112B-632E-7F30-A801-131F91B561B0}"/>
              </a:ext>
            </a:extLst>
          </p:cNvPr>
          <p:cNvSpPr>
            <a:spLocks noGrp="1"/>
          </p:cNvSpPr>
          <p:nvPr>
            <p:ph type="body" sz="quarter" idx="16" hasCustomPrompt="1"/>
          </p:nvPr>
        </p:nvSpPr>
        <p:spPr>
          <a:xfrm>
            <a:off x="1411110" y="3470696"/>
            <a:ext cx="1152250" cy="343434"/>
          </a:xfrm>
          <a:custGeom>
            <a:avLst/>
            <a:gdLst>
              <a:gd name="connsiteX0" fmla="*/ 171534 w 1536333"/>
              <a:gd name="connsiteY0" fmla="*/ 0 h 343434"/>
              <a:gd name="connsiteX1" fmla="*/ 343069 w 1536333"/>
              <a:gd name="connsiteY1" fmla="*/ 0 h 343434"/>
              <a:gd name="connsiteX2" fmla="*/ 343069 w 1536333"/>
              <a:gd name="connsiteY2" fmla="*/ 91 h 343434"/>
              <a:gd name="connsiteX3" fmla="*/ 1193265 w 1536333"/>
              <a:gd name="connsiteY3" fmla="*/ 91 h 343434"/>
              <a:gd name="connsiteX4" fmla="*/ 1193265 w 1536333"/>
              <a:gd name="connsiteY4" fmla="*/ 366 h 343434"/>
              <a:gd name="connsiteX5" fmla="*/ 1364799 w 1536333"/>
              <a:gd name="connsiteY5" fmla="*/ 366 h 343434"/>
              <a:gd name="connsiteX6" fmla="*/ 1536333 w 1536333"/>
              <a:gd name="connsiteY6" fmla="*/ 171900 h 343434"/>
              <a:gd name="connsiteX7" fmla="*/ 1364799 w 1536333"/>
              <a:gd name="connsiteY7" fmla="*/ 343434 h 343434"/>
              <a:gd name="connsiteX8" fmla="*/ 1193265 w 1536333"/>
              <a:gd name="connsiteY8" fmla="*/ 343434 h 343434"/>
              <a:gd name="connsiteX9" fmla="*/ 339549 w 1536333"/>
              <a:gd name="connsiteY9" fmla="*/ 343434 h 343434"/>
              <a:gd name="connsiteX10" fmla="*/ 339549 w 1536333"/>
              <a:gd name="connsiteY10" fmla="*/ 343068 h 343434"/>
              <a:gd name="connsiteX11" fmla="*/ 171534 w 1536333"/>
              <a:gd name="connsiteY11" fmla="*/ 343068 h 343434"/>
              <a:gd name="connsiteX12" fmla="*/ 0 w 1536333"/>
              <a:gd name="connsiteY12" fmla="*/ 171534 h 343434"/>
              <a:gd name="connsiteX13" fmla="*/ 171534 w 1536333"/>
              <a:gd name="connsiteY13" fmla="*/ 0 h 34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36333" h="343434">
                <a:moveTo>
                  <a:pt x="171534" y="0"/>
                </a:moveTo>
                <a:lnTo>
                  <a:pt x="343069" y="0"/>
                </a:lnTo>
                <a:lnTo>
                  <a:pt x="343069" y="91"/>
                </a:lnTo>
                <a:lnTo>
                  <a:pt x="1193265" y="91"/>
                </a:lnTo>
                <a:lnTo>
                  <a:pt x="1193265" y="366"/>
                </a:lnTo>
                <a:lnTo>
                  <a:pt x="1364799" y="366"/>
                </a:lnTo>
                <a:cubicBezTo>
                  <a:pt x="1459535" y="366"/>
                  <a:pt x="1536333" y="77164"/>
                  <a:pt x="1536333" y="171900"/>
                </a:cubicBezTo>
                <a:cubicBezTo>
                  <a:pt x="1536333" y="266636"/>
                  <a:pt x="1459535" y="343434"/>
                  <a:pt x="1364799" y="343434"/>
                </a:cubicBezTo>
                <a:lnTo>
                  <a:pt x="1193265" y="343434"/>
                </a:lnTo>
                <a:lnTo>
                  <a:pt x="339549" y="343434"/>
                </a:lnTo>
                <a:lnTo>
                  <a:pt x="339549" y="343068"/>
                </a:lnTo>
                <a:lnTo>
                  <a:pt x="171534" y="343068"/>
                </a:lnTo>
                <a:cubicBezTo>
                  <a:pt x="76798" y="343068"/>
                  <a:pt x="0" y="266270"/>
                  <a:pt x="0" y="171534"/>
                </a:cubicBezTo>
                <a:cubicBezTo>
                  <a:pt x="0" y="76798"/>
                  <a:pt x="76798" y="0"/>
                  <a:pt x="171534" y="0"/>
                </a:cubicBezTo>
                <a:close/>
              </a:path>
            </a:pathLst>
          </a:custGeom>
          <a:solidFill>
            <a:schemeClr val="accent2"/>
          </a:solidFill>
          <a:ln>
            <a:noFill/>
          </a:ln>
        </p:spPr>
        <p:txBody>
          <a:bodyPr wrap="square" rIns="182880">
            <a:noAutofit/>
          </a:bodyPr>
          <a:lstStyle>
            <a:lvl1pPr marL="0" indent="0" algn="ctr">
              <a:lnSpc>
                <a:spcPct val="100000"/>
              </a:lnSpc>
              <a:buNone/>
              <a:defRPr sz="1350">
                <a:solidFill>
                  <a:schemeClr val="bg1"/>
                </a:solidFill>
              </a:defRPr>
            </a:lvl1pPr>
          </a:lstStyle>
          <a:p>
            <a:pPr lvl="0"/>
            <a:r>
              <a:rPr lang="en-US" dirty="0"/>
              <a:t>Time</a:t>
            </a:r>
          </a:p>
        </p:txBody>
      </p:sp>
      <p:sp>
        <p:nvSpPr>
          <p:cNvPr id="18" name="Text Placeholder 17">
            <a:extLst>
              <a:ext uri="{FF2B5EF4-FFF2-40B4-BE49-F238E27FC236}">
                <a16:creationId xmlns:a16="http://schemas.microsoft.com/office/drawing/2014/main" id="{2E07528E-155F-E875-8178-E3AEBAD0240A}"/>
              </a:ext>
            </a:extLst>
          </p:cNvPr>
          <p:cNvSpPr>
            <a:spLocks noGrp="1"/>
          </p:cNvSpPr>
          <p:nvPr>
            <p:ph type="body" sz="quarter" idx="17" hasCustomPrompt="1"/>
          </p:nvPr>
        </p:nvSpPr>
        <p:spPr>
          <a:xfrm>
            <a:off x="1411110" y="4063349"/>
            <a:ext cx="1152250" cy="343434"/>
          </a:xfrm>
          <a:custGeom>
            <a:avLst/>
            <a:gdLst>
              <a:gd name="connsiteX0" fmla="*/ 171534 w 1536333"/>
              <a:gd name="connsiteY0" fmla="*/ 0 h 343434"/>
              <a:gd name="connsiteX1" fmla="*/ 343069 w 1536333"/>
              <a:gd name="connsiteY1" fmla="*/ 0 h 343434"/>
              <a:gd name="connsiteX2" fmla="*/ 343069 w 1536333"/>
              <a:gd name="connsiteY2" fmla="*/ 91 h 343434"/>
              <a:gd name="connsiteX3" fmla="*/ 1193265 w 1536333"/>
              <a:gd name="connsiteY3" fmla="*/ 91 h 343434"/>
              <a:gd name="connsiteX4" fmla="*/ 1193265 w 1536333"/>
              <a:gd name="connsiteY4" fmla="*/ 366 h 343434"/>
              <a:gd name="connsiteX5" fmla="*/ 1364799 w 1536333"/>
              <a:gd name="connsiteY5" fmla="*/ 366 h 343434"/>
              <a:gd name="connsiteX6" fmla="*/ 1536333 w 1536333"/>
              <a:gd name="connsiteY6" fmla="*/ 171900 h 343434"/>
              <a:gd name="connsiteX7" fmla="*/ 1364799 w 1536333"/>
              <a:gd name="connsiteY7" fmla="*/ 343434 h 343434"/>
              <a:gd name="connsiteX8" fmla="*/ 1193265 w 1536333"/>
              <a:gd name="connsiteY8" fmla="*/ 343434 h 343434"/>
              <a:gd name="connsiteX9" fmla="*/ 339549 w 1536333"/>
              <a:gd name="connsiteY9" fmla="*/ 343434 h 343434"/>
              <a:gd name="connsiteX10" fmla="*/ 339549 w 1536333"/>
              <a:gd name="connsiteY10" fmla="*/ 343068 h 343434"/>
              <a:gd name="connsiteX11" fmla="*/ 171534 w 1536333"/>
              <a:gd name="connsiteY11" fmla="*/ 343068 h 343434"/>
              <a:gd name="connsiteX12" fmla="*/ 0 w 1536333"/>
              <a:gd name="connsiteY12" fmla="*/ 171534 h 343434"/>
              <a:gd name="connsiteX13" fmla="*/ 171534 w 1536333"/>
              <a:gd name="connsiteY13" fmla="*/ 0 h 34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36333" h="343434">
                <a:moveTo>
                  <a:pt x="171534" y="0"/>
                </a:moveTo>
                <a:lnTo>
                  <a:pt x="343069" y="0"/>
                </a:lnTo>
                <a:lnTo>
                  <a:pt x="343069" y="91"/>
                </a:lnTo>
                <a:lnTo>
                  <a:pt x="1193265" y="91"/>
                </a:lnTo>
                <a:lnTo>
                  <a:pt x="1193265" y="366"/>
                </a:lnTo>
                <a:lnTo>
                  <a:pt x="1364799" y="366"/>
                </a:lnTo>
                <a:cubicBezTo>
                  <a:pt x="1459535" y="366"/>
                  <a:pt x="1536333" y="77164"/>
                  <a:pt x="1536333" y="171900"/>
                </a:cubicBezTo>
                <a:cubicBezTo>
                  <a:pt x="1536333" y="266636"/>
                  <a:pt x="1459535" y="343434"/>
                  <a:pt x="1364799" y="343434"/>
                </a:cubicBezTo>
                <a:lnTo>
                  <a:pt x="1193265" y="343434"/>
                </a:lnTo>
                <a:lnTo>
                  <a:pt x="339549" y="343434"/>
                </a:lnTo>
                <a:lnTo>
                  <a:pt x="339549" y="343068"/>
                </a:lnTo>
                <a:lnTo>
                  <a:pt x="171534" y="343068"/>
                </a:lnTo>
                <a:cubicBezTo>
                  <a:pt x="76798" y="343068"/>
                  <a:pt x="0" y="266270"/>
                  <a:pt x="0" y="171534"/>
                </a:cubicBezTo>
                <a:cubicBezTo>
                  <a:pt x="0" y="76798"/>
                  <a:pt x="76798" y="0"/>
                  <a:pt x="171534" y="0"/>
                </a:cubicBezTo>
                <a:close/>
              </a:path>
            </a:pathLst>
          </a:custGeom>
          <a:solidFill>
            <a:schemeClr val="accent6"/>
          </a:solidFill>
        </p:spPr>
        <p:txBody>
          <a:bodyPr wrap="square" rIns="182880">
            <a:noAutofit/>
          </a:bodyPr>
          <a:lstStyle>
            <a:lvl1pPr marL="0" indent="0" algn="ctr">
              <a:lnSpc>
                <a:spcPct val="100000"/>
              </a:lnSpc>
              <a:buNone/>
              <a:defRPr sz="1350">
                <a:solidFill>
                  <a:schemeClr val="bg1"/>
                </a:solidFill>
              </a:defRPr>
            </a:lvl1pPr>
          </a:lstStyle>
          <a:p>
            <a:pPr lvl="0"/>
            <a:r>
              <a:rPr lang="en-US" dirty="0"/>
              <a:t>Time</a:t>
            </a:r>
          </a:p>
        </p:txBody>
      </p:sp>
      <p:sp>
        <p:nvSpPr>
          <p:cNvPr id="19" name="Text Placeholder 18">
            <a:extLst>
              <a:ext uri="{FF2B5EF4-FFF2-40B4-BE49-F238E27FC236}">
                <a16:creationId xmlns:a16="http://schemas.microsoft.com/office/drawing/2014/main" id="{B9DB8B3E-9007-385B-8177-800AD9427E56}"/>
              </a:ext>
            </a:extLst>
          </p:cNvPr>
          <p:cNvSpPr>
            <a:spLocks noGrp="1"/>
          </p:cNvSpPr>
          <p:nvPr>
            <p:ph type="body" sz="quarter" idx="18" hasCustomPrompt="1"/>
          </p:nvPr>
        </p:nvSpPr>
        <p:spPr>
          <a:xfrm>
            <a:off x="1411110" y="4656002"/>
            <a:ext cx="1152250" cy="343434"/>
          </a:xfrm>
          <a:custGeom>
            <a:avLst/>
            <a:gdLst>
              <a:gd name="connsiteX0" fmla="*/ 171534 w 1536333"/>
              <a:gd name="connsiteY0" fmla="*/ 0 h 343434"/>
              <a:gd name="connsiteX1" fmla="*/ 343069 w 1536333"/>
              <a:gd name="connsiteY1" fmla="*/ 0 h 343434"/>
              <a:gd name="connsiteX2" fmla="*/ 343069 w 1536333"/>
              <a:gd name="connsiteY2" fmla="*/ 91 h 343434"/>
              <a:gd name="connsiteX3" fmla="*/ 1193265 w 1536333"/>
              <a:gd name="connsiteY3" fmla="*/ 91 h 343434"/>
              <a:gd name="connsiteX4" fmla="*/ 1193265 w 1536333"/>
              <a:gd name="connsiteY4" fmla="*/ 366 h 343434"/>
              <a:gd name="connsiteX5" fmla="*/ 1364799 w 1536333"/>
              <a:gd name="connsiteY5" fmla="*/ 366 h 343434"/>
              <a:gd name="connsiteX6" fmla="*/ 1536333 w 1536333"/>
              <a:gd name="connsiteY6" fmla="*/ 171900 h 343434"/>
              <a:gd name="connsiteX7" fmla="*/ 1364799 w 1536333"/>
              <a:gd name="connsiteY7" fmla="*/ 343434 h 343434"/>
              <a:gd name="connsiteX8" fmla="*/ 1193265 w 1536333"/>
              <a:gd name="connsiteY8" fmla="*/ 343434 h 343434"/>
              <a:gd name="connsiteX9" fmla="*/ 339549 w 1536333"/>
              <a:gd name="connsiteY9" fmla="*/ 343434 h 343434"/>
              <a:gd name="connsiteX10" fmla="*/ 339549 w 1536333"/>
              <a:gd name="connsiteY10" fmla="*/ 343068 h 343434"/>
              <a:gd name="connsiteX11" fmla="*/ 171534 w 1536333"/>
              <a:gd name="connsiteY11" fmla="*/ 343068 h 343434"/>
              <a:gd name="connsiteX12" fmla="*/ 0 w 1536333"/>
              <a:gd name="connsiteY12" fmla="*/ 171534 h 343434"/>
              <a:gd name="connsiteX13" fmla="*/ 171534 w 1536333"/>
              <a:gd name="connsiteY13" fmla="*/ 0 h 34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36333" h="343434">
                <a:moveTo>
                  <a:pt x="171534" y="0"/>
                </a:moveTo>
                <a:lnTo>
                  <a:pt x="343069" y="0"/>
                </a:lnTo>
                <a:lnTo>
                  <a:pt x="343069" y="91"/>
                </a:lnTo>
                <a:lnTo>
                  <a:pt x="1193265" y="91"/>
                </a:lnTo>
                <a:lnTo>
                  <a:pt x="1193265" y="366"/>
                </a:lnTo>
                <a:lnTo>
                  <a:pt x="1364799" y="366"/>
                </a:lnTo>
                <a:cubicBezTo>
                  <a:pt x="1459535" y="366"/>
                  <a:pt x="1536333" y="77164"/>
                  <a:pt x="1536333" y="171900"/>
                </a:cubicBezTo>
                <a:cubicBezTo>
                  <a:pt x="1536333" y="266636"/>
                  <a:pt x="1459535" y="343434"/>
                  <a:pt x="1364799" y="343434"/>
                </a:cubicBezTo>
                <a:lnTo>
                  <a:pt x="1193265" y="343434"/>
                </a:lnTo>
                <a:lnTo>
                  <a:pt x="339549" y="343434"/>
                </a:lnTo>
                <a:lnTo>
                  <a:pt x="339549" y="343068"/>
                </a:lnTo>
                <a:lnTo>
                  <a:pt x="171534" y="343068"/>
                </a:lnTo>
                <a:cubicBezTo>
                  <a:pt x="76798" y="343068"/>
                  <a:pt x="0" y="266270"/>
                  <a:pt x="0" y="171534"/>
                </a:cubicBezTo>
                <a:cubicBezTo>
                  <a:pt x="0" y="76798"/>
                  <a:pt x="76798" y="0"/>
                  <a:pt x="171534" y="0"/>
                </a:cubicBezTo>
                <a:close/>
              </a:path>
            </a:pathLst>
          </a:custGeom>
          <a:solidFill>
            <a:schemeClr val="accent5"/>
          </a:solidFill>
        </p:spPr>
        <p:txBody>
          <a:bodyPr wrap="square" rIns="182880">
            <a:noAutofit/>
          </a:bodyPr>
          <a:lstStyle>
            <a:lvl1pPr marL="0" indent="0" algn="ctr">
              <a:lnSpc>
                <a:spcPct val="100000"/>
              </a:lnSpc>
              <a:buNone/>
              <a:defRPr sz="1350">
                <a:solidFill>
                  <a:schemeClr val="bg1"/>
                </a:solidFill>
              </a:defRPr>
            </a:lvl1pPr>
          </a:lstStyle>
          <a:p>
            <a:pPr lvl="0"/>
            <a:r>
              <a:rPr lang="en-US" dirty="0"/>
              <a:t>Time</a:t>
            </a:r>
          </a:p>
        </p:txBody>
      </p:sp>
      <p:sp>
        <p:nvSpPr>
          <p:cNvPr id="20" name="Text Placeholder 19">
            <a:extLst>
              <a:ext uri="{FF2B5EF4-FFF2-40B4-BE49-F238E27FC236}">
                <a16:creationId xmlns:a16="http://schemas.microsoft.com/office/drawing/2014/main" id="{9EF9D4FF-13A3-F309-0814-2187BA685B01}"/>
              </a:ext>
            </a:extLst>
          </p:cNvPr>
          <p:cNvSpPr>
            <a:spLocks noGrp="1"/>
          </p:cNvSpPr>
          <p:nvPr>
            <p:ph type="body" sz="quarter" idx="19" hasCustomPrompt="1"/>
          </p:nvPr>
        </p:nvSpPr>
        <p:spPr>
          <a:xfrm>
            <a:off x="1411110" y="5248656"/>
            <a:ext cx="1152250" cy="343434"/>
          </a:xfrm>
          <a:custGeom>
            <a:avLst/>
            <a:gdLst>
              <a:gd name="connsiteX0" fmla="*/ 171534 w 1536333"/>
              <a:gd name="connsiteY0" fmla="*/ 0 h 343434"/>
              <a:gd name="connsiteX1" fmla="*/ 343069 w 1536333"/>
              <a:gd name="connsiteY1" fmla="*/ 0 h 343434"/>
              <a:gd name="connsiteX2" fmla="*/ 343069 w 1536333"/>
              <a:gd name="connsiteY2" fmla="*/ 91 h 343434"/>
              <a:gd name="connsiteX3" fmla="*/ 1193265 w 1536333"/>
              <a:gd name="connsiteY3" fmla="*/ 91 h 343434"/>
              <a:gd name="connsiteX4" fmla="*/ 1193265 w 1536333"/>
              <a:gd name="connsiteY4" fmla="*/ 366 h 343434"/>
              <a:gd name="connsiteX5" fmla="*/ 1364799 w 1536333"/>
              <a:gd name="connsiteY5" fmla="*/ 366 h 343434"/>
              <a:gd name="connsiteX6" fmla="*/ 1536333 w 1536333"/>
              <a:gd name="connsiteY6" fmla="*/ 171900 h 343434"/>
              <a:gd name="connsiteX7" fmla="*/ 1364799 w 1536333"/>
              <a:gd name="connsiteY7" fmla="*/ 343434 h 343434"/>
              <a:gd name="connsiteX8" fmla="*/ 1193265 w 1536333"/>
              <a:gd name="connsiteY8" fmla="*/ 343434 h 343434"/>
              <a:gd name="connsiteX9" fmla="*/ 339549 w 1536333"/>
              <a:gd name="connsiteY9" fmla="*/ 343434 h 343434"/>
              <a:gd name="connsiteX10" fmla="*/ 339549 w 1536333"/>
              <a:gd name="connsiteY10" fmla="*/ 343068 h 343434"/>
              <a:gd name="connsiteX11" fmla="*/ 171534 w 1536333"/>
              <a:gd name="connsiteY11" fmla="*/ 343068 h 343434"/>
              <a:gd name="connsiteX12" fmla="*/ 0 w 1536333"/>
              <a:gd name="connsiteY12" fmla="*/ 171534 h 343434"/>
              <a:gd name="connsiteX13" fmla="*/ 171534 w 1536333"/>
              <a:gd name="connsiteY13" fmla="*/ 0 h 34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36333" h="343434">
                <a:moveTo>
                  <a:pt x="171534" y="0"/>
                </a:moveTo>
                <a:lnTo>
                  <a:pt x="343069" y="0"/>
                </a:lnTo>
                <a:lnTo>
                  <a:pt x="343069" y="91"/>
                </a:lnTo>
                <a:lnTo>
                  <a:pt x="1193265" y="91"/>
                </a:lnTo>
                <a:lnTo>
                  <a:pt x="1193265" y="366"/>
                </a:lnTo>
                <a:lnTo>
                  <a:pt x="1364799" y="366"/>
                </a:lnTo>
                <a:cubicBezTo>
                  <a:pt x="1459535" y="366"/>
                  <a:pt x="1536333" y="77164"/>
                  <a:pt x="1536333" y="171900"/>
                </a:cubicBezTo>
                <a:cubicBezTo>
                  <a:pt x="1536333" y="266636"/>
                  <a:pt x="1459535" y="343434"/>
                  <a:pt x="1364799" y="343434"/>
                </a:cubicBezTo>
                <a:lnTo>
                  <a:pt x="1193265" y="343434"/>
                </a:lnTo>
                <a:lnTo>
                  <a:pt x="339549" y="343434"/>
                </a:lnTo>
                <a:lnTo>
                  <a:pt x="339549" y="343068"/>
                </a:lnTo>
                <a:lnTo>
                  <a:pt x="171534" y="343068"/>
                </a:lnTo>
                <a:cubicBezTo>
                  <a:pt x="76798" y="343068"/>
                  <a:pt x="0" y="266270"/>
                  <a:pt x="0" y="171534"/>
                </a:cubicBezTo>
                <a:cubicBezTo>
                  <a:pt x="0" y="76798"/>
                  <a:pt x="76798" y="0"/>
                  <a:pt x="171534" y="0"/>
                </a:cubicBezTo>
                <a:close/>
              </a:path>
            </a:pathLst>
          </a:custGeom>
          <a:solidFill>
            <a:schemeClr val="accent4"/>
          </a:solidFill>
        </p:spPr>
        <p:txBody>
          <a:bodyPr wrap="square" rIns="182880">
            <a:noAutofit/>
          </a:bodyPr>
          <a:lstStyle>
            <a:lvl1pPr marL="0" indent="0" algn="ctr">
              <a:lnSpc>
                <a:spcPct val="100000"/>
              </a:lnSpc>
              <a:buNone/>
              <a:defRPr sz="1350">
                <a:solidFill>
                  <a:schemeClr val="bg1"/>
                </a:solidFill>
              </a:defRPr>
            </a:lvl1pPr>
          </a:lstStyle>
          <a:p>
            <a:pPr lvl="0"/>
            <a:r>
              <a:rPr lang="en-US" dirty="0"/>
              <a:t>Time</a:t>
            </a:r>
          </a:p>
        </p:txBody>
      </p:sp>
      <p:sp>
        <p:nvSpPr>
          <p:cNvPr id="22" name="Text Placeholder 21">
            <a:extLst>
              <a:ext uri="{FF2B5EF4-FFF2-40B4-BE49-F238E27FC236}">
                <a16:creationId xmlns:a16="http://schemas.microsoft.com/office/drawing/2014/main" id="{04383E88-836C-CD34-5C4B-3F0AAF118A66}"/>
              </a:ext>
            </a:extLst>
          </p:cNvPr>
          <p:cNvSpPr>
            <a:spLocks noGrp="1"/>
          </p:cNvSpPr>
          <p:nvPr>
            <p:ph type="body" sz="quarter" idx="20"/>
          </p:nvPr>
        </p:nvSpPr>
        <p:spPr>
          <a:xfrm>
            <a:off x="2640330" y="1636776"/>
            <a:ext cx="5218938" cy="466344"/>
          </a:xfrm>
        </p:spPr>
        <p:txBody>
          <a:bodyPr>
            <a:noAutofit/>
          </a:bodyPr>
          <a:lstStyle>
            <a:lvl1pPr marL="0" indent="0">
              <a:lnSpc>
                <a:spcPct val="100000"/>
              </a:lnSpc>
              <a:buNone/>
              <a:defRPr sz="1800"/>
            </a:lvl1pPr>
          </a:lstStyle>
          <a:p>
            <a:pPr lvl="0"/>
            <a:r>
              <a:rPr lang="en-US"/>
              <a:t>Click to edit Master text styles</a:t>
            </a:r>
          </a:p>
        </p:txBody>
      </p:sp>
      <p:sp>
        <p:nvSpPr>
          <p:cNvPr id="23" name="Text Placeholder 21">
            <a:extLst>
              <a:ext uri="{FF2B5EF4-FFF2-40B4-BE49-F238E27FC236}">
                <a16:creationId xmlns:a16="http://schemas.microsoft.com/office/drawing/2014/main" id="{53CC4C9F-F232-4415-9118-28602D1280E9}"/>
              </a:ext>
            </a:extLst>
          </p:cNvPr>
          <p:cNvSpPr>
            <a:spLocks noGrp="1"/>
          </p:cNvSpPr>
          <p:nvPr>
            <p:ph type="body" sz="quarter" idx="21"/>
          </p:nvPr>
        </p:nvSpPr>
        <p:spPr>
          <a:xfrm>
            <a:off x="2640330" y="2231136"/>
            <a:ext cx="5218938" cy="466344"/>
          </a:xfrm>
        </p:spPr>
        <p:txBody>
          <a:bodyPr>
            <a:noAutofit/>
          </a:bodyPr>
          <a:lstStyle>
            <a:lvl1pPr marL="0" indent="0">
              <a:lnSpc>
                <a:spcPct val="100000"/>
              </a:lnSpc>
              <a:buNone/>
              <a:defRPr sz="1800"/>
            </a:lvl1pPr>
          </a:lstStyle>
          <a:p>
            <a:pPr lvl="0"/>
            <a:r>
              <a:rPr lang="en-US"/>
              <a:t>Click to edit Master text styles</a:t>
            </a:r>
          </a:p>
        </p:txBody>
      </p:sp>
      <p:sp>
        <p:nvSpPr>
          <p:cNvPr id="24" name="Text Placeholder 21">
            <a:extLst>
              <a:ext uri="{FF2B5EF4-FFF2-40B4-BE49-F238E27FC236}">
                <a16:creationId xmlns:a16="http://schemas.microsoft.com/office/drawing/2014/main" id="{5D8B209B-4BCE-6BD8-63D1-CC7CE0AA802F}"/>
              </a:ext>
            </a:extLst>
          </p:cNvPr>
          <p:cNvSpPr>
            <a:spLocks noGrp="1"/>
          </p:cNvSpPr>
          <p:nvPr>
            <p:ph type="body" sz="quarter" idx="22"/>
          </p:nvPr>
        </p:nvSpPr>
        <p:spPr>
          <a:xfrm>
            <a:off x="2640330" y="2825496"/>
            <a:ext cx="5218938" cy="466344"/>
          </a:xfrm>
        </p:spPr>
        <p:txBody>
          <a:bodyPr>
            <a:noAutofit/>
          </a:bodyPr>
          <a:lstStyle>
            <a:lvl1pPr marL="0" indent="0">
              <a:lnSpc>
                <a:spcPct val="100000"/>
              </a:lnSpc>
              <a:buNone/>
              <a:defRPr sz="1800"/>
            </a:lvl1pPr>
          </a:lstStyle>
          <a:p>
            <a:pPr lvl="0"/>
            <a:r>
              <a:rPr lang="en-US"/>
              <a:t>Click to edit Master text styles</a:t>
            </a:r>
          </a:p>
        </p:txBody>
      </p:sp>
      <p:sp>
        <p:nvSpPr>
          <p:cNvPr id="25" name="Text Placeholder 21">
            <a:extLst>
              <a:ext uri="{FF2B5EF4-FFF2-40B4-BE49-F238E27FC236}">
                <a16:creationId xmlns:a16="http://schemas.microsoft.com/office/drawing/2014/main" id="{5FCA2773-BB1C-BDED-1C57-09A106D0AF08}"/>
              </a:ext>
            </a:extLst>
          </p:cNvPr>
          <p:cNvSpPr>
            <a:spLocks noGrp="1"/>
          </p:cNvSpPr>
          <p:nvPr>
            <p:ph type="body" sz="quarter" idx="23"/>
          </p:nvPr>
        </p:nvSpPr>
        <p:spPr>
          <a:xfrm>
            <a:off x="2640330" y="3419856"/>
            <a:ext cx="5218938" cy="466344"/>
          </a:xfrm>
        </p:spPr>
        <p:txBody>
          <a:bodyPr>
            <a:noAutofit/>
          </a:bodyPr>
          <a:lstStyle>
            <a:lvl1pPr marL="0" indent="0">
              <a:lnSpc>
                <a:spcPct val="100000"/>
              </a:lnSpc>
              <a:buNone/>
              <a:defRPr sz="1800"/>
            </a:lvl1pPr>
          </a:lstStyle>
          <a:p>
            <a:pPr lvl="0"/>
            <a:r>
              <a:rPr lang="en-US"/>
              <a:t>Click to edit Master text styles</a:t>
            </a:r>
          </a:p>
        </p:txBody>
      </p:sp>
      <p:sp>
        <p:nvSpPr>
          <p:cNvPr id="26" name="Text Placeholder 21">
            <a:extLst>
              <a:ext uri="{FF2B5EF4-FFF2-40B4-BE49-F238E27FC236}">
                <a16:creationId xmlns:a16="http://schemas.microsoft.com/office/drawing/2014/main" id="{F38CB0D3-C990-7F5C-A633-AA9302BB3540}"/>
              </a:ext>
            </a:extLst>
          </p:cNvPr>
          <p:cNvSpPr>
            <a:spLocks noGrp="1"/>
          </p:cNvSpPr>
          <p:nvPr>
            <p:ph type="body" sz="quarter" idx="24"/>
          </p:nvPr>
        </p:nvSpPr>
        <p:spPr>
          <a:xfrm>
            <a:off x="2640330" y="4014216"/>
            <a:ext cx="5218938" cy="466344"/>
          </a:xfrm>
        </p:spPr>
        <p:txBody>
          <a:bodyPr>
            <a:noAutofit/>
          </a:bodyPr>
          <a:lstStyle>
            <a:lvl1pPr marL="0" indent="0">
              <a:lnSpc>
                <a:spcPct val="100000"/>
              </a:lnSpc>
              <a:buNone/>
              <a:defRPr sz="1800"/>
            </a:lvl1pPr>
          </a:lstStyle>
          <a:p>
            <a:pPr lvl="0"/>
            <a:r>
              <a:rPr lang="en-US"/>
              <a:t>Click to edit Master text styles</a:t>
            </a:r>
          </a:p>
        </p:txBody>
      </p:sp>
      <p:sp>
        <p:nvSpPr>
          <p:cNvPr id="27" name="Text Placeholder 21">
            <a:extLst>
              <a:ext uri="{FF2B5EF4-FFF2-40B4-BE49-F238E27FC236}">
                <a16:creationId xmlns:a16="http://schemas.microsoft.com/office/drawing/2014/main" id="{FCB50D60-CB07-EDD6-072A-081F90BC31A6}"/>
              </a:ext>
            </a:extLst>
          </p:cNvPr>
          <p:cNvSpPr>
            <a:spLocks noGrp="1"/>
          </p:cNvSpPr>
          <p:nvPr>
            <p:ph type="body" sz="quarter" idx="25"/>
          </p:nvPr>
        </p:nvSpPr>
        <p:spPr>
          <a:xfrm>
            <a:off x="2640330" y="4608576"/>
            <a:ext cx="5218938" cy="466344"/>
          </a:xfrm>
        </p:spPr>
        <p:txBody>
          <a:bodyPr>
            <a:noAutofit/>
          </a:bodyPr>
          <a:lstStyle>
            <a:lvl1pPr marL="0" indent="0">
              <a:lnSpc>
                <a:spcPct val="100000"/>
              </a:lnSpc>
              <a:buNone/>
              <a:defRPr sz="1800"/>
            </a:lvl1pPr>
          </a:lstStyle>
          <a:p>
            <a:pPr lvl="0"/>
            <a:r>
              <a:rPr lang="en-US"/>
              <a:t>Click to edit Master text styles</a:t>
            </a:r>
          </a:p>
        </p:txBody>
      </p:sp>
      <p:sp>
        <p:nvSpPr>
          <p:cNvPr id="28" name="Text Placeholder 21">
            <a:extLst>
              <a:ext uri="{FF2B5EF4-FFF2-40B4-BE49-F238E27FC236}">
                <a16:creationId xmlns:a16="http://schemas.microsoft.com/office/drawing/2014/main" id="{190BCFF5-443F-8135-EAA8-9824F88360AE}"/>
              </a:ext>
            </a:extLst>
          </p:cNvPr>
          <p:cNvSpPr>
            <a:spLocks noGrp="1"/>
          </p:cNvSpPr>
          <p:nvPr>
            <p:ph type="body" sz="quarter" idx="26"/>
          </p:nvPr>
        </p:nvSpPr>
        <p:spPr>
          <a:xfrm>
            <a:off x="2640330" y="5202936"/>
            <a:ext cx="5218938" cy="466344"/>
          </a:xfrm>
        </p:spPr>
        <p:txBody>
          <a:bodyPr>
            <a:noAutofit/>
          </a:bodyPr>
          <a:lstStyle>
            <a:lvl1pPr marL="0" indent="0">
              <a:lnSpc>
                <a:spcPct val="100000"/>
              </a:lnSpc>
              <a:buNone/>
              <a:defRPr sz="1800"/>
            </a:lvl1pPr>
          </a:lstStyle>
          <a:p>
            <a:pPr lvl="0"/>
            <a:r>
              <a:rPr lang="en-US"/>
              <a:t>Click to edit Master text styles</a:t>
            </a:r>
          </a:p>
        </p:txBody>
      </p:sp>
      <p:sp>
        <p:nvSpPr>
          <p:cNvPr id="29" name="Slide Number Placeholder 47">
            <a:extLst>
              <a:ext uri="{FF2B5EF4-FFF2-40B4-BE49-F238E27FC236}">
                <a16:creationId xmlns:a16="http://schemas.microsoft.com/office/drawing/2014/main" id="{3D6EB8CA-3E97-2203-B243-CF8914F5EDBE}"/>
              </a:ext>
            </a:extLst>
          </p:cNvPr>
          <p:cNvSpPr>
            <a:spLocks noGrp="1"/>
          </p:cNvSpPr>
          <p:nvPr>
            <p:ph type="sldNum" sz="quarter" idx="12"/>
          </p:nvPr>
        </p:nvSpPr>
        <p:spPr>
          <a:xfrm>
            <a:off x="8620295" y="6232422"/>
            <a:ext cx="263185" cy="338960"/>
          </a:xfrm>
          <a:custGeom>
            <a:avLst/>
            <a:gdLst>
              <a:gd name="connsiteX0" fmla="*/ 154845 w 350913"/>
              <a:gd name="connsiteY0" fmla="*/ 22 h 338960"/>
              <a:gd name="connsiteX1" fmla="*/ 340005 w 350913"/>
              <a:gd name="connsiteY1" fmla="*/ 221278 h 338960"/>
              <a:gd name="connsiteX2" fmla="*/ 10634 w 350913"/>
              <a:gd name="connsiteY2" fmla="*/ 289178 h 338960"/>
              <a:gd name="connsiteX3" fmla="*/ 119488 w 350913"/>
              <a:gd name="connsiteY3" fmla="*/ 4155 h 338960"/>
              <a:gd name="connsiteX4" fmla="*/ 154845 w 350913"/>
              <a:gd name="connsiteY4" fmla="*/ 22 h 338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913" h="338960">
                <a:moveTo>
                  <a:pt x="154845" y="22"/>
                </a:moveTo>
                <a:cubicBezTo>
                  <a:pt x="246677" y="-1293"/>
                  <a:pt x="391912" y="57780"/>
                  <a:pt x="340005" y="221278"/>
                </a:cubicBezTo>
                <a:cubicBezTo>
                  <a:pt x="280684" y="408133"/>
                  <a:pt x="47387" y="325365"/>
                  <a:pt x="10634" y="289178"/>
                </a:cubicBezTo>
                <a:cubicBezTo>
                  <a:pt x="-26119" y="252991"/>
                  <a:pt x="37818" y="24351"/>
                  <a:pt x="119488" y="4155"/>
                </a:cubicBezTo>
                <a:cubicBezTo>
                  <a:pt x="129697" y="1631"/>
                  <a:pt x="141726" y="210"/>
                  <a:pt x="154845" y="22"/>
                </a:cubicBezTo>
                <a:close/>
              </a:path>
            </a:pathLst>
          </a:custGeom>
          <a:ln w="12700">
            <a:solidFill>
              <a:schemeClr val="accent4"/>
            </a:solidFill>
          </a:ln>
        </p:spPr>
        <p:txBody>
          <a:bodyPr wrap="square">
            <a:noAutofit/>
          </a:bodyPr>
          <a:lstStyle>
            <a:lvl1pPr algn="ctr">
              <a:defRPr/>
            </a:lvl1pPr>
          </a:lstStyle>
          <a:p>
            <a:fld id="{294A09A9-5501-47C1-A89A-A340965A2BE2}" type="slidenum">
              <a:rPr lang="en-US" smtClean="0"/>
              <a:pPr/>
              <a:t>‹#›</a:t>
            </a:fld>
            <a:endParaRPr lang="en-US" dirty="0"/>
          </a:p>
        </p:txBody>
      </p:sp>
      <p:sp>
        <p:nvSpPr>
          <p:cNvPr id="30" name="Footer Placeholder 5">
            <a:extLst>
              <a:ext uri="{FF2B5EF4-FFF2-40B4-BE49-F238E27FC236}">
                <a16:creationId xmlns:a16="http://schemas.microsoft.com/office/drawing/2014/main" id="{53128DA0-531E-7131-B5DA-D9EC1CEABF7C}"/>
              </a:ext>
            </a:extLst>
          </p:cNvPr>
          <p:cNvSpPr>
            <a:spLocks noGrp="1"/>
          </p:cNvSpPr>
          <p:nvPr>
            <p:ph type="ftr" sz="quarter" idx="11"/>
          </p:nvPr>
        </p:nvSpPr>
        <p:spPr>
          <a:xfrm>
            <a:off x="294894" y="6281928"/>
            <a:ext cx="1837944" cy="274320"/>
          </a:xfrm>
          <a:prstGeom prst="rect">
            <a:avLst/>
          </a:prstGeom>
        </p:spPr>
        <p:txBody>
          <a:bodyPr>
            <a:noAutofit/>
          </a:bodyPr>
          <a:lstStyle>
            <a:lvl1pPr algn="l">
              <a:defRPr/>
            </a:lvl1pPr>
          </a:lstStyle>
          <a:p>
            <a:r>
              <a:rPr lang="en-US" dirty="0"/>
              <a:t>Contoso grand opening event</a:t>
            </a:r>
          </a:p>
        </p:txBody>
      </p:sp>
      <p:sp>
        <p:nvSpPr>
          <p:cNvPr id="3" name="Text Placeholder 87">
            <a:extLst>
              <a:ext uri="{FF2B5EF4-FFF2-40B4-BE49-F238E27FC236}">
                <a16:creationId xmlns:a16="http://schemas.microsoft.com/office/drawing/2014/main" id="{EEA784EF-3E6A-9E38-B8AC-FDA8B693DC4D}"/>
              </a:ext>
            </a:extLst>
          </p:cNvPr>
          <p:cNvSpPr>
            <a:spLocks noGrp="1"/>
          </p:cNvSpPr>
          <p:nvPr>
            <p:ph type="body" sz="quarter" idx="31" hasCustomPrompt="1"/>
          </p:nvPr>
        </p:nvSpPr>
        <p:spPr>
          <a:xfrm>
            <a:off x="2366010" y="1817973"/>
            <a:ext cx="75438" cy="100584"/>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bg1"/>
          </a:solidFill>
        </p:spPr>
        <p:txBody>
          <a:bodyPr wrap="square" anchor="ctr">
            <a:noAutofit/>
          </a:bodyPr>
          <a:lstStyle>
            <a:lvl1pPr marL="0" indent="0" algn="ctr">
              <a:buNone/>
              <a:defRPr sz="600">
                <a:solidFill>
                  <a:schemeClr val="tx1">
                    <a:alpha val="0"/>
                  </a:schemeClr>
                </a:solidFill>
              </a:defRPr>
            </a:lvl1pPr>
          </a:lstStyle>
          <a:p>
            <a:pPr lvl="0"/>
            <a:r>
              <a:rPr lang="en-US" dirty="0"/>
              <a:t>X</a:t>
            </a:r>
          </a:p>
        </p:txBody>
      </p:sp>
      <p:sp>
        <p:nvSpPr>
          <p:cNvPr id="4" name="Text Placeholder 87">
            <a:extLst>
              <a:ext uri="{FF2B5EF4-FFF2-40B4-BE49-F238E27FC236}">
                <a16:creationId xmlns:a16="http://schemas.microsoft.com/office/drawing/2014/main" id="{5277C7B0-2FFF-0B06-E9B0-6BD8E0CA2610}"/>
              </a:ext>
            </a:extLst>
          </p:cNvPr>
          <p:cNvSpPr>
            <a:spLocks noGrp="1"/>
          </p:cNvSpPr>
          <p:nvPr>
            <p:ph type="body" sz="quarter" idx="32" hasCustomPrompt="1"/>
          </p:nvPr>
        </p:nvSpPr>
        <p:spPr>
          <a:xfrm>
            <a:off x="2366010" y="2407602"/>
            <a:ext cx="75438" cy="100584"/>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bg1"/>
          </a:solidFill>
        </p:spPr>
        <p:txBody>
          <a:bodyPr wrap="square" anchor="ctr">
            <a:noAutofit/>
          </a:bodyPr>
          <a:lstStyle>
            <a:lvl1pPr marL="0" indent="0" algn="ctr">
              <a:buNone/>
              <a:defRPr sz="600">
                <a:solidFill>
                  <a:schemeClr val="tx1">
                    <a:alpha val="0"/>
                  </a:schemeClr>
                </a:solidFill>
              </a:defRPr>
            </a:lvl1pPr>
          </a:lstStyle>
          <a:p>
            <a:pPr lvl="0"/>
            <a:r>
              <a:rPr lang="en-US" dirty="0"/>
              <a:t>X</a:t>
            </a:r>
          </a:p>
        </p:txBody>
      </p:sp>
      <p:sp>
        <p:nvSpPr>
          <p:cNvPr id="5" name="Text Placeholder 87">
            <a:extLst>
              <a:ext uri="{FF2B5EF4-FFF2-40B4-BE49-F238E27FC236}">
                <a16:creationId xmlns:a16="http://schemas.microsoft.com/office/drawing/2014/main" id="{149A2160-9598-9848-9211-C37363680E14}"/>
              </a:ext>
            </a:extLst>
          </p:cNvPr>
          <p:cNvSpPr>
            <a:spLocks noGrp="1"/>
          </p:cNvSpPr>
          <p:nvPr>
            <p:ph type="body" sz="quarter" idx="33" hasCustomPrompt="1"/>
          </p:nvPr>
        </p:nvSpPr>
        <p:spPr>
          <a:xfrm>
            <a:off x="2366010" y="3006693"/>
            <a:ext cx="75438" cy="100584"/>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bg1"/>
          </a:solidFill>
        </p:spPr>
        <p:txBody>
          <a:bodyPr wrap="square" anchor="ctr">
            <a:noAutofit/>
          </a:bodyPr>
          <a:lstStyle>
            <a:lvl1pPr marL="0" indent="0" algn="ctr">
              <a:buNone/>
              <a:defRPr sz="600">
                <a:solidFill>
                  <a:schemeClr val="tx1">
                    <a:alpha val="0"/>
                  </a:schemeClr>
                </a:solidFill>
              </a:defRPr>
            </a:lvl1pPr>
          </a:lstStyle>
          <a:p>
            <a:pPr lvl="0"/>
            <a:r>
              <a:rPr lang="en-US" dirty="0"/>
              <a:t>X</a:t>
            </a:r>
          </a:p>
        </p:txBody>
      </p:sp>
      <p:sp>
        <p:nvSpPr>
          <p:cNvPr id="6" name="Text Placeholder 87">
            <a:extLst>
              <a:ext uri="{FF2B5EF4-FFF2-40B4-BE49-F238E27FC236}">
                <a16:creationId xmlns:a16="http://schemas.microsoft.com/office/drawing/2014/main" id="{91EBF4BF-F08B-2CEA-0D2E-98E7E79E5876}"/>
              </a:ext>
            </a:extLst>
          </p:cNvPr>
          <p:cNvSpPr>
            <a:spLocks noGrp="1"/>
          </p:cNvSpPr>
          <p:nvPr>
            <p:ph type="body" sz="quarter" idx="34" hasCustomPrompt="1"/>
          </p:nvPr>
        </p:nvSpPr>
        <p:spPr>
          <a:xfrm>
            <a:off x="2366010" y="3602736"/>
            <a:ext cx="75438" cy="100584"/>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bg1"/>
          </a:solidFill>
        </p:spPr>
        <p:txBody>
          <a:bodyPr wrap="square" anchor="ctr">
            <a:noAutofit/>
          </a:bodyPr>
          <a:lstStyle>
            <a:lvl1pPr marL="0" indent="0" algn="ctr">
              <a:buNone/>
              <a:defRPr sz="600">
                <a:solidFill>
                  <a:schemeClr val="tx1">
                    <a:alpha val="0"/>
                  </a:schemeClr>
                </a:solidFill>
              </a:defRPr>
            </a:lvl1pPr>
          </a:lstStyle>
          <a:p>
            <a:pPr lvl="0"/>
            <a:r>
              <a:rPr lang="en-US" dirty="0"/>
              <a:t>X</a:t>
            </a:r>
          </a:p>
        </p:txBody>
      </p:sp>
      <p:sp>
        <p:nvSpPr>
          <p:cNvPr id="7" name="Text Placeholder 87">
            <a:extLst>
              <a:ext uri="{FF2B5EF4-FFF2-40B4-BE49-F238E27FC236}">
                <a16:creationId xmlns:a16="http://schemas.microsoft.com/office/drawing/2014/main" id="{4E881374-20C5-943C-FBFF-01633C0C5A19}"/>
              </a:ext>
            </a:extLst>
          </p:cNvPr>
          <p:cNvSpPr>
            <a:spLocks noGrp="1"/>
          </p:cNvSpPr>
          <p:nvPr>
            <p:ph type="body" sz="quarter" idx="35" hasCustomPrompt="1"/>
          </p:nvPr>
        </p:nvSpPr>
        <p:spPr>
          <a:xfrm>
            <a:off x="2366010" y="4184774"/>
            <a:ext cx="75438" cy="100584"/>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bg1"/>
          </a:solidFill>
        </p:spPr>
        <p:txBody>
          <a:bodyPr wrap="square" anchor="ctr">
            <a:noAutofit/>
          </a:bodyPr>
          <a:lstStyle>
            <a:lvl1pPr marL="0" indent="0" algn="ctr">
              <a:buNone/>
              <a:defRPr sz="600">
                <a:solidFill>
                  <a:schemeClr val="tx1">
                    <a:alpha val="0"/>
                  </a:schemeClr>
                </a:solidFill>
              </a:defRPr>
            </a:lvl1pPr>
          </a:lstStyle>
          <a:p>
            <a:pPr lvl="0"/>
            <a:r>
              <a:rPr lang="en-US" dirty="0"/>
              <a:t>X</a:t>
            </a:r>
          </a:p>
        </p:txBody>
      </p:sp>
      <p:sp>
        <p:nvSpPr>
          <p:cNvPr id="8" name="Text Placeholder 87">
            <a:extLst>
              <a:ext uri="{FF2B5EF4-FFF2-40B4-BE49-F238E27FC236}">
                <a16:creationId xmlns:a16="http://schemas.microsoft.com/office/drawing/2014/main" id="{CE37C895-FC39-62C3-6D17-38E9E86C29A9}"/>
              </a:ext>
            </a:extLst>
          </p:cNvPr>
          <p:cNvSpPr>
            <a:spLocks noGrp="1"/>
          </p:cNvSpPr>
          <p:nvPr>
            <p:ph type="body" sz="quarter" idx="36" hasCustomPrompt="1"/>
          </p:nvPr>
        </p:nvSpPr>
        <p:spPr>
          <a:xfrm>
            <a:off x="2366010" y="4777427"/>
            <a:ext cx="75438" cy="100584"/>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bg1"/>
          </a:solidFill>
        </p:spPr>
        <p:txBody>
          <a:bodyPr wrap="square" anchor="ctr">
            <a:noAutofit/>
          </a:bodyPr>
          <a:lstStyle>
            <a:lvl1pPr marL="0" indent="0" algn="ctr">
              <a:buNone/>
              <a:defRPr sz="600">
                <a:solidFill>
                  <a:schemeClr val="tx1">
                    <a:alpha val="0"/>
                  </a:schemeClr>
                </a:solidFill>
              </a:defRPr>
            </a:lvl1pPr>
          </a:lstStyle>
          <a:p>
            <a:pPr lvl="0"/>
            <a:r>
              <a:rPr lang="en-US" dirty="0"/>
              <a:t>X</a:t>
            </a:r>
          </a:p>
        </p:txBody>
      </p:sp>
      <p:sp>
        <p:nvSpPr>
          <p:cNvPr id="9" name="Text Placeholder 87">
            <a:extLst>
              <a:ext uri="{FF2B5EF4-FFF2-40B4-BE49-F238E27FC236}">
                <a16:creationId xmlns:a16="http://schemas.microsoft.com/office/drawing/2014/main" id="{097C8867-E297-05B1-44D3-06B4565506B3}"/>
              </a:ext>
            </a:extLst>
          </p:cNvPr>
          <p:cNvSpPr>
            <a:spLocks noGrp="1"/>
          </p:cNvSpPr>
          <p:nvPr>
            <p:ph type="body" sz="quarter" idx="37" hasCustomPrompt="1"/>
          </p:nvPr>
        </p:nvSpPr>
        <p:spPr>
          <a:xfrm>
            <a:off x="2366010" y="5385816"/>
            <a:ext cx="75438" cy="100584"/>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bg1"/>
          </a:solidFill>
        </p:spPr>
        <p:txBody>
          <a:bodyPr wrap="square" anchor="ctr">
            <a:noAutofit/>
          </a:bodyPr>
          <a:lstStyle>
            <a:lvl1pPr marL="0" indent="0" algn="ctr">
              <a:buNone/>
              <a:defRPr sz="600">
                <a:solidFill>
                  <a:schemeClr val="tx1">
                    <a:alpha val="0"/>
                  </a:schemeClr>
                </a:solidFill>
              </a:defRPr>
            </a:lvl1pPr>
          </a:lstStyle>
          <a:p>
            <a:pPr lvl="0"/>
            <a:r>
              <a:rPr lang="en-US" dirty="0"/>
              <a:t>X</a:t>
            </a:r>
          </a:p>
        </p:txBody>
      </p:sp>
    </p:spTree>
    <p:extLst>
      <p:ext uri="{BB962C8B-B14F-4D97-AF65-F5344CB8AC3E}">
        <p14:creationId xmlns:p14="http://schemas.microsoft.com/office/powerpoint/2010/main" val="373729793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F328E5A9-3E96-A456-5CB0-A372980ABD6D}"/>
              </a:ext>
            </a:extLst>
          </p:cNvPr>
          <p:cNvSpPr>
            <a:spLocks noGrp="1"/>
          </p:cNvSpPr>
          <p:nvPr>
            <p:ph type="body" sz="quarter" idx="14"/>
          </p:nvPr>
        </p:nvSpPr>
        <p:spPr>
          <a:xfrm>
            <a:off x="545709" y="3282697"/>
            <a:ext cx="1572769" cy="1857619"/>
          </a:xfrm>
          <a:custGeom>
            <a:avLst/>
            <a:gdLst>
              <a:gd name="connsiteX0" fmla="*/ 0 w 2097025"/>
              <a:gd name="connsiteY0" fmla="*/ 0 h 1857619"/>
              <a:gd name="connsiteX1" fmla="*/ 2097025 w 2097025"/>
              <a:gd name="connsiteY1" fmla="*/ 2 h 1857619"/>
              <a:gd name="connsiteX2" fmla="*/ 2097025 w 2097025"/>
              <a:gd name="connsiteY2" fmla="*/ 1686565 h 1857619"/>
              <a:gd name="connsiteX3" fmla="*/ 1925971 w 2097025"/>
              <a:gd name="connsiteY3" fmla="*/ 1857619 h 1857619"/>
              <a:gd name="connsiteX4" fmla="*/ 171054 w 2097025"/>
              <a:gd name="connsiteY4" fmla="*/ 1857619 h 1857619"/>
              <a:gd name="connsiteX5" fmla="*/ 0 w 2097025"/>
              <a:gd name="connsiteY5" fmla="*/ 1686565 h 185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7025" h="1857619">
                <a:moveTo>
                  <a:pt x="0" y="0"/>
                </a:moveTo>
                <a:lnTo>
                  <a:pt x="2097025" y="2"/>
                </a:lnTo>
                <a:lnTo>
                  <a:pt x="2097025" y="1686565"/>
                </a:lnTo>
                <a:cubicBezTo>
                  <a:pt x="2097025" y="1781036"/>
                  <a:pt x="2020442" y="1857619"/>
                  <a:pt x="1925971" y="1857619"/>
                </a:cubicBezTo>
                <a:lnTo>
                  <a:pt x="171054" y="1857619"/>
                </a:lnTo>
                <a:cubicBezTo>
                  <a:pt x="76583" y="1857619"/>
                  <a:pt x="0" y="1781036"/>
                  <a:pt x="0" y="1686565"/>
                </a:cubicBezTo>
                <a:close/>
              </a:path>
            </a:pathLst>
          </a:custGeom>
          <a:solidFill>
            <a:schemeClr val="accent6">
              <a:lumMod val="20000"/>
              <a:lumOff val="80000"/>
            </a:schemeClr>
          </a:solidFill>
        </p:spPr>
        <p:txBody>
          <a:bodyPr wrap="square" lIns="256032" tIns="182880">
            <a:noAutofit/>
          </a:bodyPr>
          <a:lstStyle>
            <a:lvl1pPr marL="0" indent="0">
              <a:lnSpc>
                <a:spcPts val="1560"/>
              </a:lnSpc>
              <a:buNone/>
              <a:defRPr sz="1050"/>
            </a:lvl1pPr>
          </a:lstStyle>
          <a:p>
            <a:pPr lvl="0"/>
            <a:r>
              <a:rPr lang="en-US"/>
              <a:t>Click to edit Master text styles</a:t>
            </a:r>
          </a:p>
        </p:txBody>
      </p:sp>
      <p:sp>
        <p:nvSpPr>
          <p:cNvPr id="2" name="Title 1">
            <a:extLst>
              <a:ext uri="{FF2B5EF4-FFF2-40B4-BE49-F238E27FC236}">
                <a16:creationId xmlns:a16="http://schemas.microsoft.com/office/drawing/2014/main" id="{4B2F7D74-558F-4816-9367-4004FFA2B6A4}"/>
              </a:ext>
            </a:extLst>
          </p:cNvPr>
          <p:cNvSpPr>
            <a:spLocks noGrp="1"/>
          </p:cNvSpPr>
          <p:nvPr>
            <p:ph type="title"/>
          </p:nvPr>
        </p:nvSpPr>
        <p:spPr/>
        <p:txBody>
          <a:bodyPr>
            <a:noAutofit/>
          </a:bodyPr>
          <a:lstStyle>
            <a:lvl1pPr algn="ctr">
              <a:defRPr/>
            </a:lvl1pPr>
          </a:lstStyle>
          <a:p>
            <a:r>
              <a:rPr lang="en-US"/>
              <a:t>Click to edit Master title style</a:t>
            </a:r>
          </a:p>
        </p:txBody>
      </p:sp>
      <p:sp>
        <p:nvSpPr>
          <p:cNvPr id="30" name="Footer Placeholder 5">
            <a:extLst>
              <a:ext uri="{FF2B5EF4-FFF2-40B4-BE49-F238E27FC236}">
                <a16:creationId xmlns:a16="http://schemas.microsoft.com/office/drawing/2014/main" id="{53128DA0-531E-7131-B5DA-D9EC1CEABF7C}"/>
              </a:ext>
            </a:extLst>
          </p:cNvPr>
          <p:cNvSpPr>
            <a:spLocks noGrp="1"/>
          </p:cNvSpPr>
          <p:nvPr>
            <p:ph type="ftr" sz="quarter" idx="11"/>
          </p:nvPr>
        </p:nvSpPr>
        <p:spPr>
          <a:xfrm>
            <a:off x="294894" y="6281928"/>
            <a:ext cx="1837944" cy="274320"/>
          </a:xfrm>
          <a:prstGeom prst="rect">
            <a:avLst/>
          </a:prstGeom>
        </p:spPr>
        <p:txBody>
          <a:bodyPr>
            <a:noAutofit/>
          </a:bodyPr>
          <a:lstStyle>
            <a:lvl1pPr algn="l">
              <a:defRPr/>
            </a:lvl1pPr>
          </a:lstStyle>
          <a:p>
            <a:r>
              <a:rPr lang="en-US" dirty="0"/>
              <a:t>Contoso grand opening event</a:t>
            </a:r>
          </a:p>
        </p:txBody>
      </p:sp>
      <p:sp>
        <p:nvSpPr>
          <p:cNvPr id="9" name="Text Placeholder 8">
            <a:extLst>
              <a:ext uri="{FF2B5EF4-FFF2-40B4-BE49-F238E27FC236}">
                <a16:creationId xmlns:a16="http://schemas.microsoft.com/office/drawing/2014/main" id="{C404936C-01DF-E460-1652-953D803A5642}"/>
              </a:ext>
            </a:extLst>
          </p:cNvPr>
          <p:cNvSpPr>
            <a:spLocks noGrp="1"/>
          </p:cNvSpPr>
          <p:nvPr>
            <p:ph type="body" sz="quarter" idx="13"/>
          </p:nvPr>
        </p:nvSpPr>
        <p:spPr>
          <a:xfrm>
            <a:off x="546187" y="1810512"/>
            <a:ext cx="1572769" cy="1444540"/>
          </a:xfrm>
          <a:custGeom>
            <a:avLst/>
            <a:gdLst>
              <a:gd name="connsiteX0" fmla="*/ 171054 w 2097025"/>
              <a:gd name="connsiteY0" fmla="*/ 0 h 1444540"/>
              <a:gd name="connsiteX1" fmla="*/ 1925971 w 2097025"/>
              <a:gd name="connsiteY1" fmla="*/ 0 h 1444540"/>
              <a:gd name="connsiteX2" fmla="*/ 2097025 w 2097025"/>
              <a:gd name="connsiteY2" fmla="*/ 202990 h 1444540"/>
              <a:gd name="connsiteX3" fmla="*/ 2097025 w 2097025"/>
              <a:gd name="connsiteY3" fmla="*/ 1444540 h 1444540"/>
              <a:gd name="connsiteX4" fmla="*/ 0 w 2097025"/>
              <a:gd name="connsiteY4" fmla="*/ 1444540 h 1444540"/>
              <a:gd name="connsiteX5" fmla="*/ 0 w 2097025"/>
              <a:gd name="connsiteY5" fmla="*/ 202990 h 1444540"/>
              <a:gd name="connsiteX6" fmla="*/ 171054 w 2097025"/>
              <a:gd name="connsiteY6" fmla="*/ 0 h 144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7025" h="1444540">
                <a:moveTo>
                  <a:pt x="171054" y="0"/>
                </a:moveTo>
                <a:lnTo>
                  <a:pt x="1925971" y="0"/>
                </a:lnTo>
                <a:cubicBezTo>
                  <a:pt x="2020442" y="0"/>
                  <a:pt x="2097025" y="90881"/>
                  <a:pt x="2097025" y="202990"/>
                </a:cubicBezTo>
                <a:lnTo>
                  <a:pt x="2097025" y="1444540"/>
                </a:lnTo>
                <a:lnTo>
                  <a:pt x="0" y="1444540"/>
                </a:lnTo>
                <a:lnTo>
                  <a:pt x="0" y="202990"/>
                </a:lnTo>
                <a:cubicBezTo>
                  <a:pt x="0" y="90881"/>
                  <a:pt x="76583" y="0"/>
                  <a:pt x="171054" y="0"/>
                </a:cubicBezTo>
                <a:close/>
              </a:path>
            </a:pathLst>
          </a:custGeom>
          <a:solidFill>
            <a:schemeClr val="accent6"/>
          </a:solidFill>
        </p:spPr>
        <p:txBody>
          <a:bodyPr wrap="square" tIns="914400">
            <a:noAutofit/>
          </a:bodyPr>
          <a:lstStyle>
            <a:lvl1pPr marL="0" indent="0" algn="ctr">
              <a:lnSpc>
                <a:spcPct val="100000"/>
              </a:lnSpc>
              <a:buNone/>
              <a:defRPr sz="1350" b="1">
                <a:solidFill>
                  <a:schemeClr val="bg1"/>
                </a:solidFill>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13" name="Text Placeholder 12">
            <a:extLst>
              <a:ext uri="{FF2B5EF4-FFF2-40B4-BE49-F238E27FC236}">
                <a16:creationId xmlns:a16="http://schemas.microsoft.com/office/drawing/2014/main" id="{EEECA5FF-4198-40C6-E409-683E3CFE4D6E}"/>
              </a:ext>
            </a:extLst>
          </p:cNvPr>
          <p:cNvSpPr>
            <a:spLocks noGrp="1"/>
          </p:cNvSpPr>
          <p:nvPr>
            <p:ph type="body" sz="quarter" idx="15"/>
          </p:nvPr>
        </p:nvSpPr>
        <p:spPr>
          <a:xfrm>
            <a:off x="2166644" y="3282697"/>
            <a:ext cx="1572769" cy="1857619"/>
          </a:xfrm>
          <a:custGeom>
            <a:avLst/>
            <a:gdLst>
              <a:gd name="connsiteX0" fmla="*/ 0 w 2097025"/>
              <a:gd name="connsiteY0" fmla="*/ 0 h 1857619"/>
              <a:gd name="connsiteX1" fmla="*/ 2097025 w 2097025"/>
              <a:gd name="connsiteY1" fmla="*/ 2 h 1857619"/>
              <a:gd name="connsiteX2" fmla="*/ 2097025 w 2097025"/>
              <a:gd name="connsiteY2" fmla="*/ 1686565 h 1857619"/>
              <a:gd name="connsiteX3" fmla="*/ 1925971 w 2097025"/>
              <a:gd name="connsiteY3" fmla="*/ 1857619 h 1857619"/>
              <a:gd name="connsiteX4" fmla="*/ 171054 w 2097025"/>
              <a:gd name="connsiteY4" fmla="*/ 1857619 h 1857619"/>
              <a:gd name="connsiteX5" fmla="*/ 0 w 2097025"/>
              <a:gd name="connsiteY5" fmla="*/ 1686565 h 185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7025" h="1857619">
                <a:moveTo>
                  <a:pt x="0" y="0"/>
                </a:moveTo>
                <a:lnTo>
                  <a:pt x="2097025" y="2"/>
                </a:lnTo>
                <a:lnTo>
                  <a:pt x="2097025" y="1686565"/>
                </a:lnTo>
                <a:cubicBezTo>
                  <a:pt x="2097025" y="1781036"/>
                  <a:pt x="2020442" y="1857619"/>
                  <a:pt x="1925971" y="1857619"/>
                </a:cubicBezTo>
                <a:lnTo>
                  <a:pt x="171054" y="1857619"/>
                </a:lnTo>
                <a:cubicBezTo>
                  <a:pt x="76583" y="1857619"/>
                  <a:pt x="0" y="1781036"/>
                  <a:pt x="0" y="1686565"/>
                </a:cubicBezTo>
                <a:close/>
              </a:path>
            </a:pathLst>
          </a:custGeom>
          <a:solidFill>
            <a:schemeClr val="accent5">
              <a:lumMod val="20000"/>
              <a:lumOff val="80000"/>
            </a:schemeClr>
          </a:solidFill>
        </p:spPr>
        <p:txBody>
          <a:bodyPr wrap="square" lIns="256032" tIns="182880">
            <a:noAutofit/>
          </a:bodyPr>
          <a:lstStyle>
            <a:lvl1pPr marL="0" indent="0">
              <a:lnSpc>
                <a:spcPts val="1560"/>
              </a:lnSpc>
              <a:buNone/>
              <a:defRPr sz="1050"/>
            </a:lvl1pPr>
          </a:lstStyle>
          <a:p>
            <a:pPr lvl="0"/>
            <a:r>
              <a:rPr lang="en-US"/>
              <a:t>Click to edit Master text styles</a:t>
            </a:r>
          </a:p>
        </p:txBody>
      </p:sp>
      <p:sp>
        <p:nvSpPr>
          <p:cNvPr id="21" name="Text Placeholder 20">
            <a:extLst>
              <a:ext uri="{FF2B5EF4-FFF2-40B4-BE49-F238E27FC236}">
                <a16:creationId xmlns:a16="http://schemas.microsoft.com/office/drawing/2014/main" id="{EA25738D-5FC9-11BE-6A39-BCC099F5E3F3}"/>
              </a:ext>
            </a:extLst>
          </p:cNvPr>
          <p:cNvSpPr>
            <a:spLocks noGrp="1"/>
          </p:cNvSpPr>
          <p:nvPr>
            <p:ph type="body" sz="quarter" idx="16"/>
          </p:nvPr>
        </p:nvSpPr>
        <p:spPr>
          <a:xfrm>
            <a:off x="2167003" y="1810512"/>
            <a:ext cx="1572769" cy="1444540"/>
          </a:xfrm>
          <a:custGeom>
            <a:avLst/>
            <a:gdLst>
              <a:gd name="connsiteX0" fmla="*/ 171054 w 2097025"/>
              <a:gd name="connsiteY0" fmla="*/ 0 h 1444540"/>
              <a:gd name="connsiteX1" fmla="*/ 1925971 w 2097025"/>
              <a:gd name="connsiteY1" fmla="*/ 0 h 1444540"/>
              <a:gd name="connsiteX2" fmla="*/ 2097025 w 2097025"/>
              <a:gd name="connsiteY2" fmla="*/ 202990 h 1444540"/>
              <a:gd name="connsiteX3" fmla="*/ 2097025 w 2097025"/>
              <a:gd name="connsiteY3" fmla="*/ 1444540 h 1444540"/>
              <a:gd name="connsiteX4" fmla="*/ 0 w 2097025"/>
              <a:gd name="connsiteY4" fmla="*/ 1444540 h 1444540"/>
              <a:gd name="connsiteX5" fmla="*/ 0 w 2097025"/>
              <a:gd name="connsiteY5" fmla="*/ 202990 h 1444540"/>
              <a:gd name="connsiteX6" fmla="*/ 171054 w 2097025"/>
              <a:gd name="connsiteY6" fmla="*/ 0 h 144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7025" h="1444540">
                <a:moveTo>
                  <a:pt x="171054" y="0"/>
                </a:moveTo>
                <a:lnTo>
                  <a:pt x="1925971" y="0"/>
                </a:lnTo>
                <a:cubicBezTo>
                  <a:pt x="2020442" y="0"/>
                  <a:pt x="2097025" y="90881"/>
                  <a:pt x="2097025" y="202990"/>
                </a:cubicBezTo>
                <a:lnTo>
                  <a:pt x="2097025" y="1444540"/>
                </a:lnTo>
                <a:lnTo>
                  <a:pt x="0" y="1444540"/>
                </a:lnTo>
                <a:lnTo>
                  <a:pt x="0" y="202990"/>
                </a:lnTo>
                <a:cubicBezTo>
                  <a:pt x="0" y="90881"/>
                  <a:pt x="76583" y="0"/>
                  <a:pt x="171054" y="0"/>
                </a:cubicBezTo>
                <a:close/>
              </a:path>
            </a:pathLst>
          </a:custGeom>
          <a:solidFill>
            <a:schemeClr val="accent5"/>
          </a:solidFill>
        </p:spPr>
        <p:txBody>
          <a:bodyPr wrap="square" tIns="914400">
            <a:noAutofit/>
          </a:bodyPr>
          <a:lstStyle>
            <a:lvl1pPr marL="0" indent="0" algn="ctr">
              <a:lnSpc>
                <a:spcPct val="100000"/>
              </a:lnSpc>
              <a:buNone/>
              <a:defRPr sz="1350" b="1">
                <a:solidFill>
                  <a:schemeClr val="bg1"/>
                </a:solidFill>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31" name="Text Placeholder 30">
            <a:extLst>
              <a:ext uri="{FF2B5EF4-FFF2-40B4-BE49-F238E27FC236}">
                <a16:creationId xmlns:a16="http://schemas.microsoft.com/office/drawing/2014/main" id="{D00068B6-2B22-347E-06EB-68CB7507CDBC}"/>
              </a:ext>
            </a:extLst>
          </p:cNvPr>
          <p:cNvSpPr>
            <a:spLocks noGrp="1"/>
          </p:cNvSpPr>
          <p:nvPr>
            <p:ph type="body" sz="quarter" idx="17"/>
          </p:nvPr>
        </p:nvSpPr>
        <p:spPr>
          <a:xfrm>
            <a:off x="3787579" y="3282697"/>
            <a:ext cx="1572769" cy="1857619"/>
          </a:xfrm>
          <a:custGeom>
            <a:avLst/>
            <a:gdLst>
              <a:gd name="connsiteX0" fmla="*/ 0 w 2097025"/>
              <a:gd name="connsiteY0" fmla="*/ 0 h 1857619"/>
              <a:gd name="connsiteX1" fmla="*/ 2097025 w 2097025"/>
              <a:gd name="connsiteY1" fmla="*/ 2 h 1857619"/>
              <a:gd name="connsiteX2" fmla="*/ 2097025 w 2097025"/>
              <a:gd name="connsiteY2" fmla="*/ 1686565 h 1857619"/>
              <a:gd name="connsiteX3" fmla="*/ 1925971 w 2097025"/>
              <a:gd name="connsiteY3" fmla="*/ 1857619 h 1857619"/>
              <a:gd name="connsiteX4" fmla="*/ 171054 w 2097025"/>
              <a:gd name="connsiteY4" fmla="*/ 1857619 h 1857619"/>
              <a:gd name="connsiteX5" fmla="*/ 0 w 2097025"/>
              <a:gd name="connsiteY5" fmla="*/ 1686565 h 185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7025" h="1857619">
                <a:moveTo>
                  <a:pt x="0" y="0"/>
                </a:moveTo>
                <a:lnTo>
                  <a:pt x="2097025" y="2"/>
                </a:lnTo>
                <a:lnTo>
                  <a:pt x="2097025" y="1686565"/>
                </a:lnTo>
                <a:cubicBezTo>
                  <a:pt x="2097025" y="1781036"/>
                  <a:pt x="2020442" y="1857619"/>
                  <a:pt x="1925971" y="1857619"/>
                </a:cubicBezTo>
                <a:lnTo>
                  <a:pt x="171054" y="1857619"/>
                </a:lnTo>
                <a:cubicBezTo>
                  <a:pt x="76583" y="1857619"/>
                  <a:pt x="0" y="1781036"/>
                  <a:pt x="0" y="1686565"/>
                </a:cubicBezTo>
                <a:close/>
              </a:path>
            </a:pathLst>
          </a:custGeom>
          <a:solidFill>
            <a:schemeClr val="accent3">
              <a:lumMod val="20000"/>
              <a:lumOff val="80000"/>
            </a:schemeClr>
          </a:solidFill>
        </p:spPr>
        <p:txBody>
          <a:bodyPr wrap="square" lIns="256032" tIns="182880">
            <a:noAutofit/>
          </a:bodyPr>
          <a:lstStyle>
            <a:lvl1pPr marL="0" indent="0">
              <a:lnSpc>
                <a:spcPts val="1560"/>
              </a:lnSpc>
              <a:buNone/>
              <a:defRPr sz="1050"/>
            </a:lvl1pPr>
          </a:lstStyle>
          <a:p>
            <a:pPr lvl="0"/>
            <a:r>
              <a:rPr lang="en-US"/>
              <a:t>Click to edit Master text styles</a:t>
            </a:r>
          </a:p>
        </p:txBody>
      </p:sp>
      <p:sp>
        <p:nvSpPr>
          <p:cNvPr id="32" name="Text Placeholder 31">
            <a:extLst>
              <a:ext uri="{FF2B5EF4-FFF2-40B4-BE49-F238E27FC236}">
                <a16:creationId xmlns:a16="http://schemas.microsoft.com/office/drawing/2014/main" id="{AD62E108-D9EF-788B-DB44-CA3DF01BC2D0}"/>
              </a:ext>
            </a:extLst>
          </p:cNvPr>
          <p:cNvSpPr>
            <a:spLocks noGrp="1"/>
          </p:cNvSpPr>
          <p:nvPr>
            <p:ph type="body" sz="quarter" idx="18"/>
          </p:nvPr>
        </p:nvSpPr>
        <p:spPr>
          <a:xfrm>
            <a:off x="3787819" y="1810512"/>
            <a:ext cx="1572769" cy="1444540"/>
          </a:xfrm>
          <a:custGeom>
            <a:avLst/>
            <a:gdLst>
              <a:gd name="connsiteX0" fmla="*/ 171054 w 2097025"/>
              <a:gd name="connsiteY0" fmla="*/ 0 h 1444540"/>
              <a:gd name="connsiteX1" fmla="*/ 1925971 w 2097025"/>
              <a:gd name="connsiteY1" fmla="*/ 0 h 1444540"/>
              <a:gd name="connsiteX2" fmla="*/ 2097025 w 2097025"/>
              <a:gd name="connsiteY2" fmla="*/ 202990 h 1444540"/>
              <a:gd name="connsiteX3" fmla="*/ 2097025 w 2097025"/>
              <a:gd name="connsiteY3" fmla="*/ 1444540 h 1444540"/>
              <a:gd name="connsiteX4" fmla="*/ 0 w 2097025"/>
              <a:gd name="connsiteY4" fmla="*/ 1444540 h 1444540"/>
              <a:gd name="connsiteX5" fmla="*/ 0 w 2097025"/>
              <a:gd name="connsiteY5" fmla="*/ 202990 h 1444540"/>
              <a:gd name="connsiteX6" fmla="*/ 171054 w 2097025"/>
              <a:gd name="connsiteY6" fmla="*/ 0 h 144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7025" h="1444540">
                <a:moveTo>
                  <a:pt x="171054" y="0"/>
                </a:moveTo>
                <a:lnTo>
                  <a:pt x="1925971" y="0"/>
                </a:lnTo>
                <a:cubicBezTo>
                  <a:pt x="2020442" y="0"/>
                  <a:pt x="2097025" y="90881"/>
                  <a:pt x="2097025" y="202990"/>
                </a:cubicBezTo>
                <a:lnTo>
                  <a:pt x="2097025" y="1444540"/>
                </a:lnTo>
                <a:lnTo>
                  <a:pt x="0" y="1444540"/>
                </a:lnTo>
                <a:lnTo>
                  <a:pt x="0" y="202990"/>
                </a:lnTo>
                <a:cubicBezTo>
                  <a:pt x="0" y="90881"/>
                  <a:pt x="76583" y="0"/>
                  <a:pt x="171054" y="0"/>
                </a:cubicBezTo>
                <a:close/>
              </a:path>
            </a:pathLst>
          </a:custGeom>
          <a:solidFill>
            <a:schemeClr val="accent4"/>
          </a:solidFill>
        </p:spPr>
        <p:txBody>
          <a:bodyPr wrap="square" tIns="914400">
            <a:noAutofit/>
          </a:bodyPr>
          <a:lstStyle>
            <a:lvl1pPr marL="0" indent="0" algn="ctr">
              <a:lnSpc>
                <a:spcPct val="100000"/>
              </a:lnSpc>
              <a:buNone/>
              <a:defRPr sz="1350" b="1">
                <a:solidFill>
                  <a:schemeClr val="bg1"/>
                </a:solidFill>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33" name="Text Placeholder 32">
            <a:extLst>
              <a:ext uri="{FF2B5EF4-FFF2-40B4-BE49-F238E27FC236}">
                <a16:creationId xmlns:a16="http://schemas.microsoft.com/office/drawing/2014/main" id="{1E5D52B6-2309-1A15-4155-7DAF8355AAD4}"/>
              </a:ext>
            </a:extLst>
          </p:cNvPr>
          <p:cNvSpPr>
            <a:spLocks noGrp="1"/>
          </p:cNvSpPr>
          <p:nvPr>
            <p:ph type="body" sz="quarter" idx="19"/>
          </p:nvPr>
        </p:nvSpPr>
        <p:spPr>
          <a:xfrm>
            <a:off x="5408514" y="3282697"/>
            <a:ext cx="1572769" cy="1857619"/>
          </a:xfrm>
          <a:custGeom>
            <a:avLst/>
            <a:gdLst>
              <a:gd name="connsiteX0" fmla="*/ 0 w 2097025"/>
              <a:gd name="connsiteY0" fmla="*/ 0 h 1857619"/>
              <a:gd name="connsiteX1" fmla="*/ 2097025 w 2097025"/>
              <a:gd name="connsiteY1" fmla="*/ 2 h 1857619"/>
              <a:gd name="connsiteX2" fmla="*/ 2097025 w 2097025"/>
              <a:gd name="connsiteY2" fmla="*/ 1686565 h 1857619"/>
              <a:gd name="connsiteX3" fmla="*/ 1925971 w 2097025"/>
              <a:gd name="connsiteY3" fmla="*/ 1857619 h 1857619"/>
              <a:gd name="connsiteX4" fmla="*/ 171054 w 2097025"/>
              <a:gd name="connsiteY4" fmla="*/ 1857619 h 1857619"/>
              <a:gd name="connsiteX5" fmla="*/ 0 w 2097025"/>
              <a:gd name="connsiteY5" fmla="*/ 1686565 h 185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7025" h="1857619">
                <a:moveTo>
                  <a:pt x="0" y="0"/>
                </a:moveTo>
                <a:lnTo>
                  <a:pt x="2097025" y="2"/>
                </a:lnTo>
                <a:lnTo>
                  <a:pt x="2097025" y="1686565"/>
                </a:lnTo>
                <a:cubicBezTo>
                  <a:pt x="2097025" y="1781036"/>
                  <a:pt x="2020442" y="1857619"/>
                  <a:pt x="1925971" y="1857619"/>
                </a:cubicBezTo>
                <a:lnTo>
                  <a:pt x="171054" y="1857619"/>
                </a:lnTo>
                <a:cubicBezTo>
                  <a:pt x="76583" y="1857619"/>
                  <a:pt x="0" y="1781036"/>
                  <a:pt x="0" y="1686565"/>
                </a:cubicBezTo>
                <a:close/>
              </a:path>
            </a:pathLst>
          </a:custGeom>
          <a:solidFill>
            <a:schemeClr val="accent2">
              <a:lumMod val="20000"/>
              <a:lumOff val="80000"/>
            </a:schemeClr>
          </a:solidFill>
        </p:spPr>
        <p:txBody>
          <a:bodyPr wrap="square" lIns="256032" tIns="182880">
            <a:noAutofit/>
          </a:bodyPr>
          <a:lstStyle>
            <a:lvl1pPr marL="0" indent="0">
              <a:lnSpc>
                <a:spcPts val="1560"/>
              </a:lnSpc>
              <a:buNone/>
              <a:defRPr sz="1050"/>
            </a:lvl1pPr>
          </a:lstStyle>
          <a:p>
            <a:pPr lvl="0"/>
            <a:r>
              <a:rPr lang="en-US"/>
              <a:t>Click to edit Master text styles</a:t>
            </a:r>
          </a:p>
        </p:txBody>
      </p:sp>
      <p:sp>
        <p:nvSpPr>
          <p:cNvPr id="34" name="Text Placeholder 33">
            <a:extLst>
              <a:ext uri="{FF2B5EF4-FFF2-40B4-BE49-F238E27FC236}">
                <a16:creationId xmlns:a16="http://schemas.microsoft.com/office/drawing/2014/main" id="{984CC2A1-BD79-0EBA-018E-9C3FB7EFC55A}"/>
              </a:ext>
            </a:extLst>
          </p:cNvPr>
          <p:cNvSpPr>
            <a:spLocks noGrp="1"/>
          </p:cNvSpPr>
          <p:nvPr>
            <p:ph type="body" sz="quarter" idx="20"/>
          </p:nvPr>
        </p:nvSpPr>
        <p:spPr>
          <a:xfrm>
            <a:off x="5408635" y="1810512"/>
            <a:ext cx="1572769" cy="1444540"/>
          </a:xfrm>
          <a:custGeom>
            <a:avLst/>
            <a:gdLst>
              <a:gd name="connsiteX0" fmla="*/ 171054 w 2097025"/>
              <a:gd name="connsiteY0" fmla="*/ 0 h 1444540"/>
              <a:gd name="connsiteX1" fmla="*/ 1925971 w 2097025"/>
              <a:gd name="connsiteY1" fmla="*/ 0 h 1444540"/>
              <a:gd name="connsiteX2" fmla="*/ 2097025 w 2097025"/>
              <a:gd name="connsiteY2" fmla="*/ 202990 h 1444540"/>
              <a:gd name="connsiteX3" fmla="*/ 2097025 w 2097025"/>
              <a:gd name="connsiteY3" fmla="*/ 1444540 h 1444540"/>
              <a:gd name="connsiteX4" fmla="*/ 0 w 2097025"/>
              <a:gd name="connsiteY4" fmla="*/ 1444540 h 1444540"/>
              <a:gd name="connsiteX5" fmla="*/ 0 w 2097025"/>
              <a:gd name="connsiteY5" fmla="*/ 202990 h 1444540"/>
              <a:gd name="connsiteX6" fmla="*/ 171054 w 2097025"/>
              <a:gd name="connsiteY6" fmla="*/ 0 h 144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7025" h="1444540">
                <a:moveTo>
                  <a:pt x="171054" y="0"/>
                </a:moveTo>
                <a:lnTo>
                  <a:pt x="1925971" y="0"/>
                </a:lnTo>
                <a:cubicBezTo>
                  <a:pt x="2020442" y="0"/>
                  <a:pt x="2097025" y="90881"/>
                  <a:pt x="2097025" y="202990"/>
                </a:cubicBezTo>
                <a:lnTo>
                  <a:pt x="2097025" y="1444540"/>
                </a:lnTo>
                <a:lnTo>
                  <a:pt x="0" y="1444540"/>
                </a:lnTo>
                <a:lnTo>
                  <a:pt x="0" y="202990"/>
                </a:lnTo>
                <a:cubicBezTo>
                  <a:pt x="0" y="90881"/>
                  <a:pt x="76583" y="0"/>
                  <a:pt x="171054" y="0"/>
                </a:cubicBezTo>
                <a:close/>
              </a:path>
            </a:pathLst>
          </a:custGeom>
          <a:solidFill>
            <a:schemeClr val="accent2"/>
          </a:solidFill>
        </p:spPr>
        <p:txBody>
          <a:bodyPr wrap="square" tIns="914400">
            <a:noAutofit/>
          </a:bodyPr>
          <a:lstStyle>
            <a:lvl1pPr marL="0" indent="0" algn="ctr">
              <a:lnSpc>
                <a:spcPct val="100000"/>
              </a:lnSpc>
              <a:buNone/>
              <a:defRPr sz="1350" b="1">
                <a:solidFill>
                  <a:schemeClr val="bg1"/>
                </a:solidFill>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35" name="Text Placeholder 34">
            <a:extLst>
              <a:ext uri="{FF2B5EF4-FFF2-40B4-BE49-F238E27FC236}">
                <a16:creationId xmlns:a16="http://schemas.microsoft.com/office/drawing/2014/main" id="{402FD16F-52D5-C9B6-8A87-9377789853CB}"/>
              </a:ext>
            </a:extLst>
          </p:cNvPr>
          <p:cNvSpPr>
            <a:spLocks noGrp="1"/>
          </p:cNvSpPr>
          <p:nvPr>
            <p:ph type="body" sz="quarter" idx="21"/>
          </p:nvPr>
        </p:nvSpPr>
        <p:spPr>
          <a:xfrm>
            <a:off x="7029450" y="3282697"/>
            <a:ext cx="1572769" cy="1857619"/>
          </a:xfrm>
          <a:custGeom>
            <a:avLst/>
            <a:gdLst>
              <a:gd name="connsiteX0" fmla="*/ 0 w 2097025"/>
              <a:gd name="connsiteY0" fmla="*/ 0 h 1857619"/>
              <a:gd name="connsiteX1" fmla="*/ 2097025 w 2097025"/>
              <a:gd name="connsiteY1" fmla="*/ 2 h 1857619"/>
              <a:gd name="connsiteX2" fmla="*/ 2097025 w 2097025"/>
              <a:gd name="connsiteY2" fmla="*/ 1686565 h 1857619"/>
              <a:gd name="connsiteX3" fmla="*/ 1925971 w 2097025"/>
              <a:gd name="connsiteY3" fmla="*/ 1857619 h 1857619"/>
              <a:gd name="connsiteX4" fmla="*/ 171054 w 2097025"/>
              <a:gd name="connsiteY4" fmla="*/ 1857619 h 1857619"/>
              <a:gd name="connsiteX5" fmla="*/ 0 w 2097025"/>
              <a:gd name="connsiteY5" fmla="*/ 1686565 h 185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7025" h="1857619">
                <a:moveTo>
                  <a:pt x="0" y="0"/>
                </a:moveTo>
                <a:lnTo>
                  <a:pt x="2097025" y="2"/>
                </a:lnTo>
                <a:lnTo>
                  <a:pt x="2097025" y="1686565"/>
                </a:lnTo>
                <a:cubicBezTo>
                  <a:pt x="2097025" y="1781036"/>
                  <a:pt x="2020442" y="1857619"/>
                  <a:pt x="1925971" y="1857619"/>
                </a:cubicBezTo>
                <a:lnTo>
                  <a:pt x="171054" y="1857619"/>
                </a:lnTo>
                <a:cubicBezTo>
                  <a:pt x="76583" y="1857619"/>
                  <a:pt x="0" y="1781036"/>
                  <a:pt x="0" y="1686565"/>
                </a:cubicBezTo>
                <a:close/>
              </a:path>
            </a:pathLst>
          </a:custGeom>
          <a:solidFill>
            <a:schemeClr val="accent6">
              <a:lumMod val="20000"/>
              <a:lumOff val="80000"/>
            </a:schemeClr>
          </a:solidFill>
        </p:spPr>
        <p:txBody>
          <a:bodyPr wrap="square" lIns="256032" tIns="182880">
            <a:noAutofit/>
          </a:bodyPr>
          <a:lstStyle>
            <a:lvl1pPr marL="0" indent="0">
              <a:lnSpc>
                <a:spcPts val="1560"/>
              </a:lnSpc>
              <a:buNone/>
              <a:defRPr sz="1050"/>
            </a:lvl1pPr>
          </a:lstStyle>
          <a:p>
            <a:pPr lvl="0"/>
            <a:r>
              <a:rPr lang="en-US"/>
              <a:t>Click to edit Master text styles</a:t>
            </a:r>
          </a:p>
        </p:txBody>
      </p:sp>
      <p:sp>
        <p:nvSpPr>
          <p:cNvPr id="36" name="Text Placeholder 35">
            <a:extLst>
              <a:ext uri="{FF2B5EF4-FFF2-40B4-BE49-F238E27FC236}">
                <a16:creationId xmlns:a16="http://schemas.microsoft.com/office/drawing/2014/main" id="{D3C91DD1-C82F-9A24-2D28-0423C62D6BDE}"/>
              </a:ext>
            </a:extLst>
          </p:cNvPr>
          <p:cNvSpPr>
            <a:spLocks noGrp="1"/>
          </p:cNvSpPr>
          <p:nvPr>
            <p:ph type="body" sz="quarter" idx="22"/>
          </p:nvPr>
        </p:nvSpPr>
        <p:spPr>
          <a:xfrm>
            <a:off x="7029450" y="1810512"/>
            <a:ext cx="1572769" cy="1444540"/>
          </a:xfrm>
          <a:custGeom>
            <a:avLst/>
            <a:gdLst>
              <a:gd name="connsiteX0" fmla="*/ 171054 w 2097025"/>
              <a:gd name="connsiteY0" fmla="*/ 0 h 1444540"/>
              <a:gd name="connsiteX1" fmla="*/ 1925971 w 2097025"/>
              <a:gd name="connsiteY1" fmla="*/ 0 h 1444540"/>
              <a:gd name="connsiteX2" fmla="*/ 2097025 w 2097025"/>
              <a:gd name="connsiteY2" fmla="*/ 202990 h 1444540"/>
              <a:gd name="connsiteX3" fmla="*/ 2097025 w 2097025"/>
              <a:gd name="connsiteY3" fmla="*/ 1444540 h 1444540"/>
              <a:gd name="connsiteX4" fmla="*/ 0 w 2097025"/>
              <a:gd name="connsiteY4" fmla="*/ 1444540 h 1444540"/>
              <a:gd name="connsiteX5" fmla="*/ 0 w 2097025"/>
              <a:gd name="connsiteY5" fmla="*/ 202990 h 1444540"/>
              <a:gd name="connsiteX6" fmla="*/ 171054 w 2097025"/>
              <a:gd name="connsiteY6" fmla="*/ 0 h 144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7025" h="1444540">
                <a:moveTo>
                  <a:pt x="171054" y="0"/>
                </a:moveTo>
                <a:lnTo>
                  <a:pt x="1925971" y="0"/>
                </a:lnTo>
                <a:cubicBezTo>
                  <a:pt x="2020442" y="0"/>
                  <a:pt x="2097025" y="90881"/>
                  <a:pt x="2097025" y="202990"/>
                </a:cubicBezTo>
                <a:lnTo>
                  <a:pt x="2097025" y="1444540"/>
                </a:lnTo>
                <a:lnTo>
                  <a:pt x="0" y="1444540"/>
                </a:lnTo>
                <a:lnTo>
                  <a:pt x="0" y="202990"/>
                </a:lnTo>
                <a:cubicBezTo>
                  <a:pt x="0" y="90881"/>
                  <a:pt x="76583" y="0"/>
                  <a:pt x="171054" y="0"/>
                </a:cubicBezTo>
                <a:close/>
              </a:path>
            </a:pathLst>
          </a:custGeom>
          <a:solidFill>
            <a:schemeClr val="accent6"/>
          </a:solidFill>
        </p:spPr>
        <p:txBody>
          <a:bodyPr wrap="square" tIns="914400">
            <a:noAutofit/>
          </a:bodyPr>
          <a:lstStyle>
            <a:lvl1pPr marL="0" indent="0" algn="ctr">
              <a:lnSpc>
                <a:spcPct val="100000"/>
              </a:lnSpc>
              <a:buNone/>
              <a:defRPr sz="1350" b="1">
                <a:solidFill>
                  <a:schemeClr val="bg1"/>
                </a:solidFill>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2" name="Picture Placeholder 41">
            <a:extLst>
              <a:ext uri="{FF2B5EF4-FFF2-40B4-BE49-F238E27FC236}">
                <a16:creationId xmlns:a16="http://schemas.microsoft.com/office/drawing/2014/main" id="{2E75FE04-F1AE-7E14-6CE0-BE887CC0B700}"/>
              </a:ext>
            </a:extLst>
          </p:cNvPr>
          <p:cNvSpPr>
            <a:spLocks noGrp="1"/>
          </p:cNvSpPr>
          <p:nvPr>
            <p:ph type="pic" sz="quarter" idx="23"/>
          </p:nvPr>
        </p:nvSpPr>
        <p:spPr>
          <a:xfrm>
            <a:off x="1074917" y="1938528"/>
            <a:ext cx="514350" cy="685800"/>
          </a:xfrm>
        </p:spPr>
        <p:txBody>
          <a:bodyPr anchor="ctr">
            <a:noAutofit/>
          </a:bodyPr>
          <a:lstStyle>
            <a:lvl1pPr marL="0" indent="0" algn="ctr">
              <a:buNone/>
              <a:defRPr sz="788">
                <a:solidFill>
                  <a:schemeClr val="bg1"/>
                </a:solidFill>
              </a:defRPr>
            </a:lvl1pPr>
          </a:lstStyle>
          <a:p>
            <a:r>
              <a:rPr lang="en-US"/>
              <a:t>Click icon to add picture</a:t>
            </a:r>
            <a:endParaRPr lang="en-US" dirty="0"/>
          </a:p>
        </p:txBody>
      </p:sp>
      <p:sp>
        <p:nvSpPr>
          <p:cNvPr id="43" name="Picture Placeholder 41">
            <a:extLst>
              <a:ext uri="{FF2B5EF4-FFF2-40B4-BE49-F238E27FC236}">
                <a16:creationId xmlns:a16="http://schemas.microsoft.com/office/drawing/2014/main" id="{618F3EEF-DED6-D6EE-33B9-E400C17395DD}"/>
              </a:ext>
            </a:extLst>
          </p:cNvPr>
          <p:cNvSpPr>
            <a:spLocks noGrp="1"/>
          </p:cNvSpPr>
          <p:nvPr>
            <p:ph type="pic" sz="quarter" idx="24"/>
          </p:nvPr>
        </p:nvSpPr>
        <p:spPr>
          <a:xfrm>
            <a:off x="2695852" y="1938528"/>
            <a:ext cx="514350" cy="685800"/>
          </a:xfrm>
        </p:spPr>
        <p:txBody>
          <a:bodyPr anchor="ctr">
            <a:noAutofit/>
          </a:bodyPr>
          <a:lstStyle>
            <a:lvl1pPr marL="0" indent="0" algn="ctr">
              <a:buNone/>
              <a:defRPr sz="788">
                <a:solidFill>
                  <a:schemeClr val="bg1"/>
                </a:solidFill>
              </a:defRPr>
            </a:lvl1pPr>
          </a:lstStyle>
          <a:p>
            <a:r>
              <a:rPr lang="en-US"/>
              <a:t>Click icon to add picture</a:t>
            </a:r>
            <a:endParaRPr lang="en-US" dirty="0"/>
          </a:p>
        </p:txBody>
      </p:sp>
      <p:sp>
        <p:nvSpPr>
          <p:cNvPr id="44" name="Picture Placeholder 41">
            <a:extLst>
              <a:ext uri="{FF2B5EF4-FFF2-40B4-BE49-F238E27FC236}">
                <a16:creationId xmlns:a16="http://schemas.microsoft.com/office/drawing/2014/main" id="{FAF43AFC-F356-7C77-42ED-D04C1DCB1407}"/>
              </a:ext>
            </a:extLst>
          </p:cNvPr>
          <p:cNvSpPr>
            <a:spLocks noGrp="1"/>
          </p:cNvSpPr>
          <p:nvPr>
            <p:ph type="pic" sz="quarter" idx="25"/>
          </p:nvPr>
        </p:nvSpPr>
        <p:spPr>
          <a:xfrm>
            <a:off x="5937723" y="1938528"/>
            <a:ext cx="514350" cy="685800"/>
          </a:xfrm>
        </p:spPr>
        <p:txBody>
          <a:bodyPr anchor="ctr">
            <a:noAutofit/>
          </a:bodyPr>
          <a:lstStyle>
            <a:lvl1pPr marL="0" indent="0" algn="ctr">
              <a:buNone/>
              <a:defRPr sz="788">
                <a:solidFill>
                  <a:schemeClr val="bg1"/>
                </a:solidFill>
              </a:defRPr>
            </a:lvl1pPr>
          </a:lstStyle>
          <a:p>
            <a:r>
              <a:rPr lang="en-US"/>
              <a:t>Click icon to add picture</a:t>
            </a:r>
            <a:endParaRPr lang="en-US" dirty="0"/>
          </a:p>
        </p:txBody>
      </p:sp>
      <p:sp>
        <p:nvSpPr>
          <p:cNvPr id="45" name="Picture Placeholder 41">
            <a:extLst>
              <a:ext uri="{FF2B5EF4-FFF2-40B4-BE49-F238E27FC236}">
                <a16:creationId xmlns:a16="http://schemas.microsoft.com/office/drawing/2014/main" id="{B055C43A-5F91-E3E1-824B-3D9DBC46C990}"/>
              </a:ext>
            </a:extLst>
          </p:cNvPr>
          <p:cNvSpPr>
            <a:spLocks noGrp="1"/>
          </p:cNvSpPr>
          <p:nvPr>
            <p:ph type="pic" sz="quarter" idx="26"/>
          </p:nvPr>
        </p:nvSpPr>
        <p:spPr>
          <a:xfrm>
            <a:off x="7558659" y="1938528"/>
            <a:ext cx="514350" cy="685800"/>
          </a:xfrm>
        </p:spPr>
        <p:txBody>
          <a:bodyPr anchor="ctr">
            <a:noAutofit/>
          </a:bodyPr>
          <a:lstStyle>
            <a:lvl1pPr marL="0" indent="0" algn="ctr">
              <a:buNone/>
              <a:defRPr sz="788">
                <a:solidFill>
                  <a:schemeClr val="bg1"/>
                </a:solidFill>
              </a:defRPr>
            </a:lvl1pPr>
          </a:lstStyle>
          <a:p>
            <a:r>
              <a:rPr lang="en-US"/>
              <a:t>Click icon to add picture</a:t>
            </a:r>
            <a:endParaRPr lang="en-US" dirty="0"/>
          </a:p>
        </p:txBody>
      </p:sp>
      <p:sp>
        <p:nvSpPr>
          <p:cNvPr id="46" name="Picture Placeholder 41">
            <a:extLst>
              <a:ext uri="{FF2B5EF4-FFF2-40B4-BE49-F238E27FC236}">
                <a16:creationId xmlns:a16="http://schemas.microsoft.com/office/drawing/2014/main" id="{E5865370-14B5-B57B-793F-0939E43C797C}"/>
              </a:ext>
            </a:extLst>
          </p:cNvPr>
          <p:cNvSpPr>
            <a:spLocks noGrp="1"/>
          </p:cNvSpPr>
          <p:nvPr>
            <p:ph type="pic" sz="quarter" idx="27"/>
          </p:nvPr>
        </p:nvSpPr>
        <p:spPr>
          <a:xfrm>
            <a:off x="4345542" y="1938528"/>
            <a:ext cx="514350" cy="685800"/>
          </a:xfrm>
        </p:spPr>
        <p:txBody>
          <a:bodyPr anchor="ctr">
            <a:noAutofit/>
          </a:bodyPr>
          <a:lstStyle>
            <a:lvl1pPr marL="0" indent="0" algn="ctr">
              <a:buNone/>
              <a:defRPr sz="788">
                <a:solidFill>
                  <a:schemeClr val="bg1"/>
                </a:solidFill>
              </a:defRPr>
            </a:lvl1pPr>
          </a:lstStyle>
          <a:p>
            <a:r>
              <a:rPr lang="en-US"/>
              <a:t>Click icon to add picture</a:t>
            </a:r>
            <a:endParaRPr lang="en-US" dirty="0"/>
          </a:p>
        </p:txBody>
      </p:sp>
      <p:sp>
        <p:nvSpPr>
          <p:cNvPr id="3" name="Slide Number Placeholder 2">
            <a:extLst>
              <a:ext uri="{FF2B5EF4-FFF2-40B4-BE49-F238E27FC236}">
                <a16:creationId xmlns:a16="http://schemas.microsoft.com/office/drawing/2014/main" id="{7C04BCDD-1238-6F57-82E1-0907C9B0DF9A}"/>
              </a:ext>
            </a:extLst>
          </p:cNvPr>
          <p:cNvSpPr>
            <a:spLocks noGrp="1"/>
          </p:cNvSpPr>
          <p:nvPr>
            <p:ph type="sldNum" sz="quarter" idx="12"/>
          </p:nvPr>
        </p:nvSpPr>
        <p:spPr>
          <a:xfrm>
            <a:off x="8603799" y="6231541"/>
            <a:ext cx="283182" cy="346860"/>
          </a:xfrm>
          <a:custGeom>
            <a:avLst/>
            <a:gdLst>
              <a:gd name="connsiteX0" fmla="*/ 207164 w 377576"/>
              <a:gd name="connsiteY0" fmla="*/ 451 h 346860"/>
              <a:gd name="connsiteX1" fmla="*/ 333607 w 377576"/>
              <a:gd name="connsiteY1" fmla="*/ 282909 h 346860"/>
              <a:gd name="connsiteX2" fmla="*/ 2098 w 377576"/>
              <a:gd name="connsiteY2" fmla="*/ 226361 h 346860"/>
              <a:gd name="connsiteX3" fmla="*/ 207164 w 377576"/>
              <a:gd name="connsiteY3" fmla="*/ 451 h 346860"/>
            </a:gdLst>
            <a:ahLst/>
            <a:cxnLst>
              <a:cxn ang="0">
                <a:pos x="connsiteX0" y="connsiteY0"/>
              </a:cxn>
              <a:cxn ang="0">
                <a:pos x="connsiteX1" y="connsiteY1"/>
              </a:cxn>
              <a:cxn ang="0">
                <a:pos x="connsiteX2" y="connsiteY2"/>
              </a:cxn>
              <a:cxn ang="0">
                <a:pos x="connsiteX3" y="connsiteY3"/>
              </a:cxn>
            </a:cxnLst>
            <a:rect l="l" t="t" r="r" b="b"/>
            <a:pathLst>
              <a:path w="377576" h="346860">
                <a:moveTo>
                  <a:pt x="207164" y="451"/>
                </a:moveTo>
                <a:cubicBezTo>
                  <a:pt x="290586" y="11344"/>
                  <a:pt x="456827" y="130428"/>
                  <a:pt x="333607" y="282909"/>
                </a:cubicBezTo>
                <a:cubicBezTo>
                  <a:pt x="210386" y="435390"/>
                  <a:pt x="23172" y="273437"/>
                  <a:pt x="2098" y="226361"/>
                </a:cubicBezTo>
                <a:cubicBezTo>
                  <a:pt x="-18976" y="179285"/>
                  <a:pt x="123742" y="-10441"/>
                  <a:pt x="207164" y="451"/>
                </a:cubicBezTo>
                <a:close/>
              </a:path>
            </a:pathLst>
          </a:custGeom>
          <a:ln>
            <a:solidFill>
              <a:schemeClr val="accent4"/>
            </a:solidFill>
          </a:ln>
        </p:spPr>
        <p:txBody>
          <a:bodyPr wrap="square">
            <a:noAutofit/>
          </a:bodyPr>
          <a:lstStyle>
            <a:lvl1pPr algn="ctr">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59798105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FA2E8-50A1-4465-AC33-6FAC0E7736E9}"/>
              </a:ext>
            </a:extLst>
          </p:cNvPr>
          <p:cNvSpPr>
            <a:spLocks noGrp="1"/>
          </p:cNvSpPr>
          <p:nvPr>
            <p:ph type="title"/>
          </p:nvPr>
        </p:nvSpPr>
        <p:spPr>
          <a:xfrm>
            <a:off x="4937760" y="1883664"/>
            <a:ext cx="3922776" cy="1773936"/>
          </a:xfrm>
        </p:spPr>
        <p:txBody>
          <a:bodyPr anchor="b">
            <a:noAutofit/>
          </a:bodyPr>
          <a:lstStyle>
            <a:lvl1pPr>
              <a:defRPr sz="45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4937760" y="4059936"/>
            <a:ext cx="3922776" cy="1527048"/>
          </a:xfrm>
        </p:spPr>
        <p:txBody>
          <a:bodyPr>
            <a:noAutofit/>
          </a:bodyPr>
          <a:lstStyle>
            <a:lvl1pPr marL="0" indent="0">
              <a:buNone/>
              <a:defRPr sz="135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8" name="Triangle 2">
            <a:extLst>
              <a:ext uri="{FF2B5EF4-FFF2-40B4-BE49-F238E27FC236}">
                <a16:creationId xmlns:a16="http://schemas.microsoft.com/office/drawing/2014/main" id="{A706176C-DE3B-34E7-E308-E5516DCAE9DF}"/>
              </a:ext>
            </a:extLst>
          </p:cNvPr>
          <p:cNvSpPr/>
          <p:nvPr userDrawn="1"/>
        </p:nvSpPr>
        <p:spPr>
          <a:xfrm rot="2731129" flipH="1">
            <a:off x="2236017" y="2069418"/>
            <a:ext cx="2398338" cy="1553239"/>
          </a:xfrm>
          <a:custGeom>
            <a:avLst/>
            <a:gdLst>
              <a:gd name="connsiteX0" fmla="*/ 0 w 4306493"/>
              <a:gd name="connsiteY0" fmla="*/ 3712494 h 3712494"/>
              <a:gd name="connsiteX1" fmla="*/ 2153247 w 4306493"/>
              <a:gd name="connsiteY1" fmla="*/ 0 h 3712494"/>
              <a:gd name="connsiteX2" fmla="*/ 4306493 w 4306493"/>
              <a:gd name="connsiteY2" fmla="*/ 3712494 h 3712494"/>
              <a:gd name="connsiteX3" fmla="*/ 0 w 4306493"/>
              <a:gd name="connsiteY3" fmla="*/ 3712494 h 3712494"/>
              <a:gd name="connsiteX0" fmla="*/ 0 w 4306493"/>
              <a:gd name="connsiteY0" fmla="*/ 3696452 h 3696452"/>
              <a:gd name="connsiteX1" fmla="*/ 2329710 w 4306493"/>
              <a:gd name="connsiteY1" fmla="*/ 0 h 3696452"/>
              <a:gd name="connsiteX2" fmla="*/ 4306493 w 4306493"/>
              <a:gd name="connsiteY2" fmla="*/ 3696452 h 3696452"/>
              <a:gd name="connsiteX3" fmla="*/ 0 w 4306493"/>
              <a:gd name="connsiteY3" fmla="*/ 3696452 h 3696452"/>
              <a:gd name="connsiteX0" fmla="*/ 37309 w 4402235"/>
              <a:gd name="connsiteY0" fmla="*/ 3696452 h 3696452"/>
              <a:gd name="connsiteX1" fmla="*/ 2367019 w 4402235"/>
              <a:gd name="connsiteY1" fmla="*/ 0 h 3696452"/>
              <a:gd name="connsiteX2" fmla="*/ 4343802 w 4402235"/>
              <a:gd name="connsiteY2" fmla="*/ 3696452 h 3696452"/>
              <a:gd name="connsiteX3" fmla="*/ 37309 w 4402235"/>
              <a:gd name="connsiteY3" fmla="*/ 3696452 h 3696452"/>
              <a:gd name="connsiteX0" fmla="*/ 37309 w 4758551"/>
              <a:gd name="connsiteY0" fmla="*/ 3696452 h 3696452"/>
              <a:gd name="connsiteX1" fmla="*/ 2367019 w 4758551"/>
              <a:gd name="connsiteY1" fmla="*/ 0 h 3696452"/>
              <a:gd name="connsiteX2" fmla="*/ 4343802 w 4758551"/>
              <a:gd name="connsiteY2" fmla="*/ 3696452 h 3696452"/>
              <a:gd name="connsiteX3" fmla="*/ 37309 w 4758551"/>
              <a:gd name="connsiteY3" fmla="*/ 3696452 h 3696452"/>
              <a:gd name="connsiteX0" fmla="*/ 379572 w 5100814"/>
              <a:gd name="connsiteY0" fmla="*/ 3696452 h 3696452"/>
              <a:gd name="connsiteX1" fmla="*/ 2709282 w 5100814"/>
              <a:gd name="connsiteY1" fmla="*/ 0 h 3696452"/>
              <a:gd name="connsiteX2" fmla="*/ 4686065 w 5100814"/>
              <a:gd name="connsiteY2" fmla="*/ 3696452 h 3696452"/>
              <a:gd name="connsiteX3" fmla="*/ 379572 w 5100814"/>
              <a:gd name="connsiteY3" fmla="*/ 3696452 h 3696452"/>
              <a:gd name="connsiteX0" fmla="*/ 527795 w 5425824"/>
              <a:gd name="connsiteY0" fmla="*/ 3696657 h 3696657"/>
              <a:gd name="connsiteX1" fmla="*/ 2857505 w 5425824"/>
              <a:gd name="connsiteY1" fmla="*/ 205 h 3696657"/>
              <a:gd name="connsiteX2" fmla="*/ 4834288 w 5425824"/>
              <a:gd name="connsiteY2" fmla="*/ 3696657 h 3696657"/>
              <a:gd name="connsiteX3" fmla="*/ 527795 w 5425824"/>
              <a:gd name="connsiteY3" fmla="*/ 3696657 h 3696657"/>
              <a:gd name="connsiteX0" fmla="*/ 507350 w 5405379"/>
              <a:gd name="connsiteY0" fmla="*/ 3696679 h 3853535"/>
              <a:gd name="connsiteX1" fmla="*/ 2837060 w 5405379"/>
              <a:gd name="connsiteY1" fmla="*/ 227 h 3853535"/>
              <a:gd name="connsiteX2" fmla="*/ 4813843 w 5405379"/>
              <a:gd name="connsiteY2" fmla="*/ 3696679 h 3853535"/>
              <a:gd name="connsiteX3" fmla="*/ 507350 w 5405379"/>
              <a:gd name="connsiteY3" fmla="*/ 3696679 h 3853535"/>
              <a:gd name="connsiteX0" fmla="*/ 321130 w 5326541"/>
              <a:gd name="connsiteY0" fmla="*/ 2552473 h 3795422"/>
              <a:gd name="connsiteX1" fmla="*/ 3260440 w 5326541"/>
              <a:gd name="connsiteY1" fmla="*/ 11053 h 3795422"/>
              <a:gd name="connsiteX2" fmla="*/ 5237223 w 5326541"/>
              <a:gd name="connsiteY2" fmla="*/ 3707505 h 3795422"/>
              <a:gd name="connsiteX3" fmla="*/ 321130 w 5326541"/>
              <a:gd name="connsiteY3" fmla="*/ 2552473 h 3795422"/>
              <a:gd name="connsiteX0" fmla="*/ 131275 w 5136686"/>
              <a:gd name="connsiteY0" fmla="*/ 2556035 h 3848881"/>
              <a:gd name="connsiteX1" fmla="*/ 3070585 w 5136686"/>
              <a:gd name="connsiteY1" fmla="*/ 14615 h 3848881"/>
              <a:gd name="connsiteX2" fmla="*/ 5047368 w 5136686"/>
              <a:gd name="connsiteY2" fmla="*/ 3711067 h 3848881"/>
              <a:gd name="connsiteX3" fmla="*/ 131275 w 5136686"/>
              <a:gd name="connsiteY3" fmla="*/ 2556035 h 3848881"/>
              <a:gd name="connsiteX0" fmla="*/ 139833 w 5155503"/>
              <a:gd name="connsiteY0" fmla="*/ 2577742 h 3870588"/>
              <a:gd name="connsiteX1" fmla="*/ 3079143 w 5155503"/>
              <a:gd name="connsiteY1" fmla="*/ 36322 h 3870588"/>
              <a:gd name="connsiteX2" fmla="*/ 5055926 w 5155503"/>
              <a:gd name="connsiteY2" fmla="*/ 3732774 h 3870588"/>
              <a:gd name="connsiteX3" fmla="*/ 139833 w 5155503"/>
              <a:gd name="connsiteY3" fmla="*/ 2577742 h 3870588"/>
              <a:gd name="connsiteX0" fmla="*/ 26029 w 5061836"/>
              <a:gd name="connsiteY0" fmla="*/ 2477397 h 3730043"/>
              <a:gd name="connsiteX1" fmla="*/ 3141802 w 5061836"/>
              <a:gd name="connsiteY1" fmla="*/ 32230 h 3730043"/>
              <a:gd name="connsiteX2" fmla="*/ 4942122 w 5061836"/>
              <a:gd name="connsiteY2" fmla="*/ 3632429 h 3730043"/>
              <a:gd name="connsiteX3" fmla="*/ 26029 w 5061836"/>
              <a:gd name="connsiteY3" fmla="*/ 2477397 h 3730043"/>
              <a:gd name="connsiteX0" fmla="*/ 116397 w 5152204"/>
              <a:gd name="connsiteY0" fmla="*/ 2487445 h 3802029"/>
              <a:gd name="connsiteX1" fmla="*/ 3232170 w 5152204"/>
              <a:gd name="connsiteY1" fmla="*/ 42278 h 3802029"/>
              <a:gd name="connsiteX2" fmla="*/ 5032490 w 5152204"/>
              <a:gd name="connsiteY2" fmla="*/ 3642477 h 3802029"/>
              <a:gd name="connsiteX3" fmla="*/ 116397 w 5152204"/>
              <a:gd name="connsiteY3" fmla="*/ 2487445 h 3802029"/>
              <a:gd name="connsiteX0" fmla="*/ 116397 w 5311374"/>
              <a:gd name="connsiteY0" fmla="*/ 2487445 h 3961862"/>
              <a:gd name="connsiteX1" fmla="*/ 3232170 w 5311374"/>
              <a:gd name="connsiteY1" fmla="*/ 42278 h 3961862"/>
              <a:gd name="connsiteX2" fmla="*/ 5032490 w 5311374"/>
              <a:gd name="connsiteY2" fmla="*/ 3642477 h 3961862"/>
              <a:gd name="connsiteX3" fmla="*/ 116397 w 5311374"/>
              <a:gd name="connsiteY3" fmla="*/ 2487445 h 3961862"/>
              <a:gd name="connsiteX0" fmla="*/ 24802 w 5064988"/>
              <a:gd name="connsiteY0" fmla="*/ 3102785 h 4402324"/>
              <a:gd name="connsiteX1" fmla="*/ 3175317 w 5064988"/>
              <a:gd name="connsiteY1" fmla="*/ 26435 h 4402324"/>
              <a:gd name="connsiteX2" fmla="*/ 4940895 w 5064988"/>
              <a:gd name="connsiteY2" fmla="*/ 4257817 h 4402324"/>
              <a:gd name="connsiteX3" fmla="*/ 24802 w 5064988"/>
              <a:gd name="connsiteY3" fmla="*/ 3102785 h 4402324"/>
              <a:gd name="connsiteX0" fmla="*/ 176394 w 5216580"/>
              <a:gd name="connsiteY0" fmla="*/ 3115981 h 4583471"/>
              <a:gd name="connsiteX1" fmla="*/ 3326909 w 5216580"/>
              <a:gd name="connsiteY1" fmla="*/ 39631 h 4583471"/>
              <a:gd name="connsiteX2" fmla="*/ 5092487 w 5216580"/>
              <a:gd name="connsiteY2" fmla="*/ 4271013 h 4583471"/>
              <a:gd name="connsiteX3" fmla="*/ 176394 w 5216580"/>
              <a:gd name="connsiteY3" fmla="*/ 3115981 h 4583471"/>
              <a:gd name="connsiteX0" fmla="*/ 15210 w 4678213"/>
              <a:gd name="connsiteY0" fmla="*/ 3101798 h 3799725"/>
              <a:gd name="connsiteX1" fmla="*/ 3165725 w 4678213"/>
              <a:gd name="connsiteY1" fmla="*/ 25448 h 3799725"/>
              <a:gd name="connsiteX2" fmla="*/ 4516292 w 4678213"/>
              <a:gd name="connsiteY2" fmla="*/ 3559583 h 3799725"/>
              <a:gd name="connsiteX3" fmla="*/ 15210 w 4678213"/>
              <a:gd name="connsiteY3" fmla="*/ 3101798 h 3799725"/>
              <a:gd name="connsiteX0" fmla="*/ 15210 w 5235277"/>
              <a:gd name="connsiteY0" fmla="*/ 3101798 h 4322047"/>
              <a:gd name="connsiteX1" fmla="*/ 3165725 w 5235277"/>
              <a:gd name="connsiteY1" fmla="*/ 25448 h 4322047"/>
              <a:gd name="connsiteX2" fmla="*/ 4516292 w 5235277"/>
              <a:gd name="connsiteY2" fmla="*/ 3559583 h 4322047"/>
              <a:gd name="connsiteX3" fmla="*/ 15210 w 5235277"/>
              <a:gd name="connsiteY3" fmla="*/ 3101798 h 4322047"/>
              <a:gd name="connsiteX0" fmla="*/ 26802 w 5246869"/>
              <a:gd name="connsiteY0" fmla="*/ 3104602 h 4397353"/>
              <a:gd name="connsiteX1" fmla="*/ 3177317 w 5246869"/>
              <a:gd name="connsiteY1" fmla="*/ 28252 h 4397353"/>
              <a:gd name="connsiteX2" fmla="*/ 4527884 w 5246869"/>
              <a:gd name="connsiteY2" fmla="*/ 3562387 h 4397353"/>
              <a:gd name="connsiteX3" fmla="*/ 26802 w 5246869"/>
              <a:gd name="connsiteY3" fmla="*/ 3104602 h 4397353"/>
              <a:gd name="connsiteX0" fmla="*/ 46594 w 5266661"/>
              <a:gd name="connsiteY0" fmla="*/ 3111058 h 4547804"/>
              <a:gd name="connsiteX1" fmla="*/ 3197109 w 5266661"/>
              <a:gd name="connsiteY1" fmla="*/ 34708 h 4547804"/>
              <a:gd name="connsiteX2" fmla="*/ 4547676 w 5266661"/>
              <a:gd name="connsiteY2" fmla="*/ 3568843 h 4547804"/>
              <a:gd name="connsiteX3" fmla="*/ 46594 w 5266661"/>
              <a:gd name="connsiteY3" fmla="*/ 3111058 h 4547804"/>
            </a:gdLst>
            <a:ahLst/>
            <a:cxnLst>
              <a:cxn ang="0">
                <a:pos x="connsiteX0" y="connsiteY0"/>
              </a:cxn>
              <a:cxn ang="0">
                <a:pos x="connsiteX1" y="connsiteY1"/>
              </a:cxn>
              <a:cxn ang="0">
                <a:pos x="connsiteX2" y="connsiteY2"/>
              </a:cxn>
              <a:cxn ang="0">
                <a:pos x="connsiteX3" y="connsiteY3"/>
              </a:cxn>
            </a:cxnLst>
            <a:rect l="l" t="t" r="r" b="b"/>
            <a:pathLst>
              <a:path w="5266661" h="4547804">
                <a:moveTo>
                  <a:pt x="46594" y="3111058"/>
                </a:moveTo>
                <a:cubicBezTo>
                  <a:pt x="-373125" y="1686135"/>
                  <a:pt x="2153170" y="-286134"/>
                  <a:pt x="3197109" y="34708"/>
                </a:cubicBezTo>
                <a:cubicBezTo>
                  <a:pt x="4241048" y="355550"/>
                  <a:pt x="6386084" y="1880811"/>
                  <a:pt x="4547676" y="3568843"/>
                </a:cubicBezTo>
                <a:cubicBezTo>
                  <a:pt x="2709268" y="5256875"/>
                  <a:pt x="466313" y="4535981"/>
                  <a:pt x="46594" y="3111058"/>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dirty="0"/>
          </a:p>
        </p:txBody>
      </p:sp>
      <p:sp>
        <p:nvSpPr>
          <p:cNvPr id="10" name="Triangle 2">
            <a:extLst>
              <a:ext uri="{FF2B5EF4-FFF2-40B4-BE49-F238E27FC236}">
                <a16:creationId xmlns:a16="http://schemas.microsoft.com/office/drawing/2014/main" id="{4191ACCE-E2FF-ADC5-FEB0-FA8A3F9626AE}"/>
              </a:ext>
            </a:extLst>
          </p:cNvPr>
          <p:cNvSpPr/>
          <p:nvPr userDrawn="1"/>
        </p:nvSpPr>
        <p:spPr>
          <a:xfrm rot="7237460" flipH="1">
            <a:off x="860062" y="3447050"/>
            <a:ext cx="3992494" cy="1960228"/>
          </a:xfrm>
          <a:custGeom>
            <a:avLst/>
            <a:gdLst>
              <a:gd name="connsiteX0" fmla="*/ 0 w 4306493"/>
              <a:gd name="connsiteY0" fmla="*/ 3712494 h 3712494"/>
              <a:gd name="connsiteX1" fmla="*/ 2153247 w 4306493"/>
              <a:gd name="connsiteY1" fmla="*/ 0 h 3712494"/>
              <a:gd name="connsiteX2" fmla="*/ 4306493 w 4306493"/>
              <a:gd name="connsiteY2" fmla="*/ 3712494 h 3712494"/>
              <a:gd name="connsiteX3" fmla="*/ 0 w 4306493"/>
              <a:gd name="connsiteY3" fmla="*/ 3712494 h 3712494"/>
              <a:gd name="connsiteX0" fmla="*/ 0 w 4306493"/>
              <a:gd name="connsiteY0" fmla="*/ 3696452 h 3696452"/>
              <a:gd name="connsiteX1" fmla="*/ 2329710 w 4306493"/>
              <a:gd name="connsiteY1" fmla="*/ 0 h 3696452"/>
              <a:gd name="connsiteX2" fmla="*/ 4306493 w 4306493"/>
              <a:gd name="connsiteY2" fmla="*/ 3696452 h 3696452"/>
              <a:gd name="connsiteX3" fmla="*/ 0 w 4306493"/>
              <a:gd name="connsiteY3" fmla="*/ 3696452 h 3696452"/>
              <a:gd name="connsiteX0" fmla="*/ 37309 w 4402235"/>
              <a:gd name="connsiteY0" fmla="*/ 3696452 h 3696452"/>
              <a:gd name="connsiteX1" fmla="*/ 2367019 w 4402235"/>
              <a:gd name="connsiteY1" fmla="*/ 0 h 3696452"/>
              <a:gd name="connsiteX2" fmla="*/ 4343802 w 4402235"/>
              <a:gd name="connsiteY2" fmla="*/ 3696452 h 3696452"/>
              <a:gd name="connsiteX3" fmla="*/ 37309 w 4402235"/>
              <a:gd name="connsiteY3" fmla="*/ 3696452 h 3696452"/>
              <a:gd name="connsiteX0" fmla="*/ 37309 w 4758551"/>
              <a:gd name="connsiteY0" fmla="*/ 3696452 h 3696452"/>
              <a:gd name="connsiteX1" fmla="*/ 2367019 w 4758551"/>
              <a:gd name="connsiteY1" fmla="*/ 0 h 3696452"/>
              <a:gd name="connsiteX2" fmla="*/ 4343802 w 4758551"/>
              <a:gd name="connsiteY2" fmla="*/ 3696452 h 3696452"/>
              <a:gd name="connsiteX3" fmla="*/ 37309 w 4758551"/>
              <a:gd name="connsiteY3" fmla="*/ 3696452 h 3696452"/>
              <a:gd name="connsiteX0" fmla="*/ 379572 w 5100814"/>
              <a:gd name="connsiteY0" fmla="*/ 3696452 h 3696452"/>
              <a:gd name="connsiteX1" fmla="*/ 2709282 w 5100814"/>
              <a:gd name="connsiteY1" fmla="*/ 0 h 3696452"/>
              <a:gd name="connsiteX2" fmla="*/ 4686065 w 5100814"/>
              <a:gd name="connsiteY2" fmla="*/ 3696452 h 3696452"/>
              <a:gd name="connsiteX3" fmla="*/ 379572 w 5100814"/>
              <a:gd name="connsiteY3" fmla="*/ 3696452 h 3696452"/>
              <a:gd name="connsiteX0" fmla="*/ 527795 w 5425824"/>
              <a:gd name="connsiteY0" fmla="*/ 3696657 h 3696657"/>
              <a:gd name="connsiteX1" fmla="*/ 2857505 w 5425824"/>
              <a:gd name="connsiteY1" fmla="*/ 205 h 3696657"/>
              <a:gd name="connsiteX2" fmla="*/ 4834288 w 5425824"/>
              <a:gd name="connsiteY2" fmla="*/ 3696657 h 3696657"/>
              <a:gd name="connsiteX3" fmla="*/ 527795 w 5425824"/>
              <a:gd name="connsiteY3" fmla="*/ 3696657 h 3696657"/>
              <a:gd name="connsiteX0" fmla="*/ 507350 w 5405379"/>
              <a:gd name="connsiteY0" fmla="*/ 3696679 h 3853535"/>
              <a:gd name="connsiteX1" fmla="*/ 2837060 w 5405379"/>
              <a:gd name="connsiteY1" fmla="*/ 227 h 3853535"/>
              <a:gd name="connsiteX2" fmla="*/ 4813843 w 5405379"/>
              <a:gd name="connsiteY2" fmla="*/ 3696679 h 3853535"/>
              <a:gd name="connsiteX3" fmla="*/ 507350 w 5405379"/>
              <a:gd name="connsiteY3" fmla="*/ 3696679 h 3853535"/>
              <a:gd name="connsiteX0" fmla="*/ 321130 w 5326541"/>
              <a:gd name="connsiteY0" fmla="*/ 2552473 h 3795422"/>
              <a:gd name="connsiteX1" fmla="*/ 3260440 w 5326541"/>
              <a:gd name="connsiteY1" fmla="*/ 11053 h 3795422"/>
              <a:gd name="connsiteX2" fmla="*/ 5237223 w 5326541"/>
              <a:gd name="connsiteY2" fmla="*/ 3707505 h 3795422"/>
              <a:gd name="connsiteX3" fmla="*/ 321130 w 5326541"/>
              <a:gd name="connsiteY3" fmla="*/ 2552473 h 3795422"/>
              <a:gd name="connsiteX0" fmla="*/ 131275 w 5136686"/>
              <a:gd name="connsiteY0" fmla="*/ 2556035 h 3848881"/>
              <a:gd name="connsiteX1" fmla="*/ 3070585 w 5136686"/>
              <a:gd name="connsiteY1" fmla="*/ 14615 h 3848881"/>
              <a:gd name="connsiteX2" fmla="*/ 5047368 w 5136686"/>
              <a:gd name="connsiteY2" fmla="*/ 3711067 h 3848881"/>
              <a:gd name="connsiteX3" fmla="*/ 131275 w 5136686"/>
              <a:gd name="connsiteY3" fmla="*/ 2556035 h 3848881"/>
              <a:gd name="connsiteX0" fmla="*/ 139833 w 5155503"/>
              <a:gd name="connsiteY0" fmla="*/ 2577742 h 3870588"/>
              <a:gd name="connsiteX1" fmla="*/ 3079143 w 5155503"/>
              <a:gd name="connsiteY1" fmla="*/ 36322 h 3870588"/>
              <a:gd name="connsiteX2" fmla="*/ 5055926 w 5155503"/>
              <a:gd name="connsiteY2" fmla="*/ 3732774 h 3870588"/>
              <a:gd name="connsiteX3" fmla="*/ 139833 w 5155503"/>
              <a:gd name="connsiteY3" fmla="*/ 2577742 h 3870588"/>
              <a:gd name="connsiteX0" fmla="*/ 26029 w 5061836"/>
              <a:gd name="connsiteY0" fmla="*/ 2477397 h 3730043"/>
              <a:gd name="connsiteX1" fmla="*/ 3141802 w 5061836"/>
              <a:gd name="connsiteY1" fmla="*/ 32230 h 3730043"/>
              <a:gd name="connsiteX2" fmla="*/ 4942122 w 5061836"/>
              <a:gd name="connsiteY2" fmla="*/ 3632429 h 3730043"/>
              <a:gd name="connsiteX3" fmla="*/ 26029 w 5061836"/>
              <a:gd name="connsiteY3" fmla="*/ 2477397 h 3730043"/>
              <a:gd name="connsiteX0" fmla="*/ 116397 w 5152204"/>
              <a:gd name="connsiteY0" fmla="*/ 2487445 h 3802029"/>
              <a:gd name="connsiteX1" fmla="*/ 3232170 w 5152204"/>
              <a:gd name="connsiteY1" fmla="*/ 42278 h 3802029"/>
              <a:gd name="connsiteX2" fmla="*/ 5032490 w 5152204"/>
              <a:gd name="connsiteY2" fmla="*/ 3642477 h 3802029"/>
              <a:gd name="connsiteX3" fmla="*/ 116397 w 5152204"/>
              <a:gd name="connsiteY3" fmla="*/ 2487445 h 3802029"/>
              <a:gd name="connsiteX0" fmla="*/ 116397 w 5311374"/>
              <a:gd name="connsiteY0" fmla="*/ 2487445 h 3961862"/>
              <a:gd name="connsiteX1" fmla="*/ 3232170 w 5311374"/>
              <a:gd name="connsiteY1" fmla="*/ 42278 h 3961862"/>
              <a:gd name="connsiteX2" fmla="*/ 5032490 w 5311374"/>
              <a:gd name="connsiteY2" fmla="*/ 3642477 h 3961862"/>
              <a:gd name="connsiteX3" fmla="*/ 116397 w 5311374"/>
              <a:gd name="connsiteY3" fmla="*/ 2487445 h 3961862"/>
              <a:gd name="connsiteX0" fmla="*/ 116397 w 5759583"/>
              <a:gd name="connsiteY0" fmla="*/ 2487445 h 3799980"/>
              <a:gd name="connsiteX1" fmla="*/ 3232170 w 5759583"/>
              <a:gd name="connsiteY1" fmla="*/ 42278 h 3799980"/>
              <a:gd name="connsiteX2" fmla="*/ 5032490 w 5759583"/>
              <a:gd name="connsiteY2" fmla="*/ 3642477 h 3799980"/>
              <a:gd name="connsiteX3" fmla="*/ 116397 w 5759583"/>
              <a:gd name="connsiteY3" fmla="*/ 2487445 h 3799980"/>
              <a:gd name="connsiteX0" fmla="*/ 116397 w 6115206"/>
              <a:gd name="connsiteY0" fmla="*/ 2487445 h 3807611"/>
              <a:gd name="connsiteX1" fmla="*/ 3232170 w 6115206"/>
              <a:gd name="connsiteY1" fmla="*/ 42278 h 3807611"/>
              <a:gd name="connsiteX2" fmla="*/ 5032490 w 6115206"/>
              <a:gd name="connsiteY2" fmla="*/ 3642477 h 3807611"/>
              <a:gd name="connsiteX3" fmla="*/ 116397 w 6115206"/>
              <a:gd name="connsiteY3" fmla="*/ 2487445 h 3807611"/>
              <a:gd name="connsiteX0" fmla="*/ 116397 w 6206862"/>
              <a:gd name="connsiteY0" fmla="*/ 2487445 h 3799576"/>
              <a:gd name="connsiteX1" fmla="*/ 3232170 w 6206862"/>
              <a:gd name="connsiteY1" fmla="*/ 42278 h 3799576"/>
              <a:gd name="connsiteX2" fmla="*/ 5032490 w 6206862"/>
              <a:gd name="connsiteY2" fmla="*/ 3642477 h 3799576"/>
              <a:gd name="connsiteX3" fmla="*/ 116397 w 6206862"/>
              <a:gd name="connsiteY3" fmla="*/ 2487445 h 3799576"/>
              <a:gd name="connsiteX0" fmla="*/ 124476 w 6214941"/>
              <a:gd name="connsiteY0" fmla="*/ 2454008 h 3766139"/>
              <a:gd name="connsiteX1" fmla="*/ 3240249 w 6214941"/>
              <a:gd name="connsiteY1" fmla="*/ 8841 h 3766139"/>
              <a:gd name="connsiteX2" fmla="*/ 5040569 w 6214941"/>
              <a:gd name="connsiteY2" fmla="*/ 3609040 h 3766139"/>
              <a:gd name="connsiteX3" fmla="*/ 124476 w 6214941"/>
              <a:gd name="connsiteY3" fmla="*/ 2454008 h 3766139"/>
              <a:gd name="connsiteX0" fmla="*/ 124476 w 6397505"/>
              <a:gd name="connsiteY0" fmla="*/ 2454008 h 3930790"/>
              <a:gd name="connsiteX1" fmla="*/ 3240249 w 6397505"/>
              <a:gd name="connsiteY1" fmla="*/ 8841 h 3930790"/>
              <a:gd name="connsiteX2" fmla="*/ 5040569 w 6397505"/>
              <a:gd name="connsiteY2" fmla="*/ 3609040 h 3930790"/>
              <a:gd name="connsiteX3" fmla="*/ 124476 w 6397505"/>
              <a:gd name="connsiteY3" fmla="*/ 2454008 h 3930790"/>
              <a:gd name="connsiteX0" fmla="*/ 159282 w 6432311"/>
              <a:gd name="connsiteY0" fmla="*/ 2456586 h 3933368"/>
              <a:gd name="connsiteX1" fmla="*/ 3275055 w 6432311"/>
              <a:gd name="connsiteY1" fmla="*/ 11419 h 3933368"/>
              <a:gd name="connsiteX2" fmla="*/ 5075375 w 6432311"/>
              <a:gd name="connsiteY2" fmla="*/ 3611618 h 3933368"/>
              <a:gd name="connsiteX3" fmla="*/ 159282 w 6432311"/>
              <a:gd name="connsiteY3" fmla="*/ 2456586 h 3933368"/>
              <a:gd name="connsiteX0" fmla="*/ 159282 w 6599093"/>
              <a:gd name="connsiteY0" fmla="*/ 2456586 h 3932011"/>
              <a:gd name="connsiteX1" fmla="*/ 3275055 w 6599093"/>
              <a:gd name="connsiteY1" fmla="*/ 11419 h 3932011"/>
              <a:gd name="connsiteX2" fmla="*/ 5075375 w 6599093"/>
              <a:gd name="connsiteY2" fmla="*/ 3611618 h 3932011"/>
              <a:gd name="connsiteX3" fmla="*/ 159282 w 6599093"/>
              <a:gd name="connsiteY3" fmla="*/ 2456586 h 3932011"/>
              <a:gd name="connsiteX0" fmla="*/ 26590 w 6423987"/>
              <a:gd name="connsiteY0" fmla="*/ 2451701 h 4246435"/>
              <a:gd name="connsiteX1" fmla="*/ 3142363 w 6423987"/>
              <a:gd name="connsiteY1" fmla="*/ 6534 h 4246435"/>
              <a:gd name="connsiteX2" fmla="*/ 4875447 w 6423987"/>
              <a:gd name="connsiteY2" fmla="*/ 3942910 h 4246435"/>
              <a:gd name="connsiteX3" fmla="*/ 26590 w 6423987"/>
              <a:gd name="connsiteY3" fmla="*/ 2451701 h 4246435"/>
              <a:gd name="connsiteX0" fmla="*/ 96204 w 6493601"/>
              <a:gd name="connsiteY0" fmla="*/ 2456221 h 4250955"/>
              <a:gd name="connsiteX1" fmla="*/ 3211977 w 6493601"/>
              <a:gd name="connsiteY1" fmla="*/ 11054 h 4250955"/>
              <a:gd name="connsiteX2" fmla="*/ 4945061 w 6493601"/>
              <a:gd name="connsiteY2" fmla="*/ 3947430 h 4250955"/>
              <a:gd name="connsiteX3" fmla="*/ 96204 w 6493601"/>
              <a:gd name="connsiteY3" fmla="*/ 2456221 h 4250955"/>
            </a:gdLst>
            <a:ahLst/>
            <a:cxnLst>
              <a:cxn ang="0">
                <a:pos x="connsiteX0" y="connsiteY0"/>
              </a:cxn>
              <a:cxn ang="0">
                <a:pos x="connsiteX1" y="connsiteY1"/>
              </a:cxn>
              <a:cxn ang="0">
                <a:pos x="connsiteX2" y="connsiteY2"/>
              </a:cxn>
              <a:cxn ang="0">
                <a:pos x="connsiteX3" y="connsiteY3"/>
              </a:cxn>
            </a:cxnLst>
            <a:rect l="l" t="t" r="r" b="b"/>
            <a:pathLst>
              <a:path w="6493601" h="4250955">
                <a:moveTo>
                  <a:pt x="96204" y="2456221"/>
                </a:moveTo>
                <a:cubicBezTo>
                  <a:pt x="-515372" y="952994"/>
                  <a:pt x="1939438" y="-121529"/>
                  <a:pt x="3211977" y="11054"/>
                </a:cubicBezTo>
                <a:cubicBezTo>
                  <a:pt x="7012563" y="291555"/>
                  <a:pt x="7403564" y="5551062"/>
                  <a:pt x="4945061" y="3947430"/>
                </a:cubicBezTo>
                <a:cubicBezTo>
                  <a:pt x="2486558" y="2343798"/>
                  <a:pt x="707780" y="3959448"/>
                  <a:pt x="96204" y="2456221"/>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dirty="0"/>
          </a:p>
        </p:txBody>
      </p:sp>
      <p:sp>
        <p:nvSpPr>
          <p:cNvPr id="19" name="Triangle 2">
            <a:extLst>
              <a:ext uri="{FF2B5EF4-FFF2-40B4-BE49-F238E27FC236}">
                <a16:creationId xmlns:a16="http://schemas.microsoft.com/office/drawing/2014/main" id="{22C8BC4C-7DCA-1B85-484B-247D5B590328}"/>
              </a:ext>
            </a:extLst>
          </p:cNvPr>
          <p:cNvSpPr/>
          <p:nvPr userDrawn="1"/>
        </p:nvSpPr>
        <p:spPr>
          <a:xfrm rot="2201564" flipH="1">
            <a:off x="1769062" y="362550"/>
            <a:ext cx="2522562" cy="2201818"/>
          </a:xfrm>
          <a:custGeom>
            <a:avLst/>
            <a:gdLst>
              <a:gd name="connsiteX0" fmla="*/ 0 w 4306493"/>
              <a:gd name="connsiteY0" fmla="*/ 3712494 h 3712494"/>
              <a:gd name="connsiteX1" fmla="*/ 2153247 w 4306493"/>
              <a:gd name="connsiteY1" fmla="*/ 0 h 3712494"/>
              <a:gd name="connsiteX2" fmla="*/ 4306493 w 4306493"/>
              <a:gd name="connsiteY2" fmla="*/ 3712494 h 3712494"/>
              <a:gd name="connsiteX3" fmla="*/ 0 w 4306493"/>
              <a:gd name="connsiteY3" fmla="*/ 3712494 h 3712494"/>
              <a:gd name="connsiteX0" fmla="*/ 0 w 4306493"/>
              <a:gd name="connsiteY0" fmla="*/ 3696452 h 3696452"/>
              <a:gd name="connsiteX1" fmla="*/ 2329710 w 4306493"/>
              <a:gd name="connsiteY1" fmla="*/ 0 h 3696452"/>
              <a:gd name="connsiteX2" fmla="*/ 4306493 w 4306493"/>
              <a:gd name="connsiteY2" fmla="*/ 3696452 h 3696452"/>
              <a:gd name="connsiteX3" fmla="*/ 0 w 4306493"/>
              <a:gd name="connsiteY3" fmla="*/ 3696452 h 3696452"/>
              <a:gd name="connsiteX0" fmla="*/ 37309 w 4402235"/>
              <a:gd name="connsiteY0" fmla="*/ 3696452 h 3696452"/>
              <a:gd name="connsiteX1" fmla="*/ 2367019 w 4402235"/>
              <a:gd name="connsiteY1" fmla="*/ 0 h 3696452"/>
              <a:gd name="connsiteX2" fmla="*/ 4343802 w 4402235"/>
              <a:gd name="connsiteY2" fmla="*/ 3696452 h 3696452"/>
              <a:gd name="connsiteX3" fmla="*/ 37309 w 4402235"/>
              <a:gd name="connsiteY3" fmla="*/ 3696452 h 3696452"/>
              <a:gd name="connsiteX0" fmla="*/ 37309 w 4758551"/>
              <a:gd name="connsiteY0" fmla="*/ 3696452 h 3696452"/>
              <a:gd name="connsiteX1" fmla="*/ 2367019 w 4758551"/>
              <a:gd name="connsiteY1" fmla="*/ 0 h 3696452"/>
              <a:gd name="connsiteX2" fmla="*/ 4343802 w 4758551"/>
              <a:gd name="connsiteY2" fmla="*/ 3696452 h 3696452"/>
              <a:gd name="connsiteX3" fmla="*/ 37309 w 4758551"/>
              <a:gd name="connsiteY3" fmla="*/ 3696452 h 3696452"/>
              <a:gd name="connsiteX0" fmla="*/ 379572 w 5100814"/>
              <a:gd name="connsiteY0" fmla="*/ 3696452 h 3696452"/>
              <a:gd name="connsiteX1" fmla="*/ 2709282 w 5100814"/>
              <a:gd name="connsiteY1" fmla="*/ 0 h 3696452"/>
              <a:gd name="connsiteX2" fmla="*/ 4686065 w 5100814"/>
              <a:gd name="connsiteY2" fmla="*/ 3696452 h 3696452"/>
              <a:gd name="connsiteX3" fmla="*/ 379572 w 5100814"/>
              <a:gd name="connsiteY3" fmla="*/ 3696452 h 3696452"/>
              <a:gd name="connsiteX0" fmla="*/ 527795 w 5425824"/>
              <a:gd name="connsiteY0" fmla="*/ 3696657 h 3696657"/>
              <a:gd name="connsiteX1" fmla="*/ 2857505 w 5425824"/>
              <a:gd name="connsiteY1" fmla="*/ 205 h 3696657"/>
              <a:gd name="connsiteX2" fmla="*/ 4834288 w 5425824"/>
              <a:gd name="connsiteY2" fmla="*/ 3696657 h 3696657"/>
              <a:gd name="connsiteX3" fmla="*/ 527795 w 5425824"/>
              <a:gd name="connsiteY3" fmla="*/ 3696657 h 3696657"/>
              <a:gd name="connsiteX0" fmla="*/ 507350 w 5405379"/>
              <a:gd name="connsiteY0" fmla="*/ 3696679 h 3853535"/>
              <a:gd name="connsiteX1" fmla="*/ 2837060 w 5405379"/>
              <a:gd name="connsiteY1" fmla="*/ 227 h 3853535"/>
              <a:gd name="connsiteX2" fmla="*/ 4813843 w 5405379"/>
              <a:gd name="connsiteY2" fmla="*/ 3696679 h 3853535"/>
              <a:gd name="connsiteX3" fmla="*/ 507350 w 5405379"/>
              <a:gd name="connsiteY3" fmla="*/ 3696679 h 3853535"/>
              <a:gd name="connsiteX0" fmla="*/ 321130 w 5326541"/>
              <a:gd name="connsiteY0" fmla="*/ 2552473 h 3795422"/>
              <a:gd name="connsiteX1" fmla="*/ 3260440 w 5326541"/>
              <a:gd name="connsiteY1" fmla="*/ 11053 h 3795422"/>
              <a:gd name="connsiteX2" fmla="*/ 5237223 w 5326541"/>
              <a:gd name="connsiteY2" fmla="*/ 3707505 h 3795422"/>
              <a:gd name="connsiteX3" fmla="*/ 321130 w 5326541"/>
              <a:gd name="connsiteY3" fmla="*/ 2552473 h 3795422"/>
              <a:gd name="connsiteX0" fmla="*/ 131275 w 5136686"/>
              <a:gd name="connsiteY0" fmla="*/ 2556035 h 3848881"/>
              <a:gd name="connsiteX1" fmla="*/ 3070585 w 5136686"/>
              <a:gd name="connsiteY1" fmla="*/ 14615 h 3848881"/>
              <a:gd name="connsiteX2" fmla="*/ 5047368 w 5136686"/>
              <a:gd name="connsiteY2" fmla="*/ 3711067 h 3848881"/>
              <a:gd name="connsiteX3" fmla="*/ 131275 w 5136686"/>
              <a:gd name="connsiteY3" fmla="*/ 2556035 h 3848881"/>
              <a:gd name="connsiteX0" fmla="*/ 139833 w 5155503"/>
              <a:gd name="connsiteY0" fmla="*/ 2577742 h 3870588"/>
              <a:gd name="connsiteX1" fmla="*/ 3079143 w 5155503"/>
              <a:gd name="connsiteY1" fmla="*/ 36322 h 3870588"/>
              <a:gd name="connsiteX2" fmla="*/ 5055926 w 5155503"/>
              <a:gd name="connsiteY2" fmla="*/ 3732774 h 3870588"/>
              <a:gd name="connsiteX3" fmla="*/ 139833 w 5155503"/>
              <a:gd name="connsiteY3" fmla="*/ 2577742 h 3870588"/>
              <a:gd name="connsiteX0" fmla="*/ 26029 w 5061836"/>
              <a:gd name="connsiteY0" fmla="*/ 2477397 h 3730043"/>
              <a:gd name="connsiteX1" fmla="*/ 3141802 w 5061836"/>
              <a:gd name="connsiteY1" fmla="*/ 32230 h 3730043"/>
              <a:gd name="connsiteX2" fmla="*/ 4942122 w 5061836"/>
              <a:gd name="connsiteY2" fmla="*/ 3632429 h 3730043"/>
              <a:gd name="connsiteX3" fmla="*/ 26029 w 5061836"/>
              <a:gd name="connsiteY3" fmla="*/ 2477397 h 3730043"/>
              <a:gd name="connsiteX0" fmla="*/ 116397 w 5152204"/>
              <a:gd name="connsiteY0" fmla="*/ 2487445 h 3802029"/>
              <a:gd name="connsiteX1" fmla="*/ 3232170 w 5152204"/>
              <a:gd name="connsiteY1" fmla="*/ 42278 h 3802029"/>
              <a:gd name="connsiteX2" fmla="*/ 5032490 w 5152204"/>
              <a:gd name="connsiteY2" fmla="*/ 3642477 h 3802029"/>
              <a:gd name="connsiteX3" fmla="*/ 116397 w 5152204"/>
              <a:gd name="connsiteY3" fmla="*/ 2487445 h 3802029"/>
              <a:gd name="connsiteX0" fmla="*/ 116397 w 5311374"/>
              <a:gd name="connsiteY0" fmla="*/ 2487445 h 3961862"/>
              <a:gd name="connsiteX1" fmla="*/ 3232170 w 5311374"/>
              <a:gd name="connsiteY1" fmla="*/ 42278 h 3961862"/>
              <a:gd name="connsiteX2" fmla="*/ 5032490 w 5311374"/>
              <a:gd name="connsiteY2" fmla="*/ 3642477 h 3961862"/>
              <a:gd name="connsiteX3" fmla="*/ 116397 w 5311374"/>
              <a:gd name="connsiteY3" fmla="*/ 2487445 h 3961862"/>
              <a:gd name="connsiteX0" fmla="*/ 116397 w 5759583"/>
              <a:gd name="connsiteY0" fmla="*/ 2487445 h 3799980"/>
              <a:gd name="connsiteX1" fmla="*/ 3232170 w 5759583"/>
              <a:gd name="connsiteY1" fmla="*/ 42278 h 3799980"/>
              <a:gd name="connsiteX2" fmla="*/ 5032490 w 5759583"/>
              <a:gd name="connsiteY2" fmla="*/ 3642477 h 3799980"/>
              <a:gd name="connsiteX3" fmla="*/ 116397 w 5759583"/>
              <a:gd name="connsiteY3" fmla="*/ 2487445 h 3799980"/>
              <a:gd name="connsiteX0" fmla="*/ 116397 w 6115206"/>
              <a:gd name="connsiteY0" fmla="*/ 2487445 h 3807611"/>
              <a:gd name="connsiteX1" fmla="*/ 3232170 w 6115206"/>
              <a:gd name="connsiteY1" fmla="*/ 42278 h 3807611"/>
              <a:gd name="connsiteX2" fmla="*/ 5032490 w 6115206"/>
              <a:gd name="connsiteY2" fmla="*/ 3642477 h 3807611"/>
              <a:gd name="connsiteX3" fmla="*/ 116397 w 6115206"/>
              <a:gd name="connsiteY3" fmla="*/ 2487445 h 3807611"/>
              <a:gd name="connsiteX0" fmla="*/ 116397 w 6206862"/>
              <a:gd name="connsiteY0" fmla="*/ 2487445 h 3799576"/>
              <a:gd name="connsiteX1" fmla="*/ 3232170 w 6206862"/>
              <a:gd name="connsiteY1" fmla="*/ 42278 h 3799576"/>
              <a:gd name="connsiteX2" fmla="*/ 5032490 w 6206862"/>
              <a:gd name="connsiteY2" fmla="*/ 3642477 h 3799576"/>
              <a:gd name="connsiteX3" fmla="*/ 116397 w 6206862"/>
              <a:gd name="connsiteY3" fmla="*/ 2487445 h 3799576"/>
              <a:gd name="connsiteX0" fmla="*/ 124476 w 6214941"/>
              <a:gd name="connsiteY0" fmla="*/ 2454008 h 3766139"/>
              <a:gd name="connsiteX1" fmla="*/ 3240249 w 6214941"/>
              <a:gd name="connsiteY1" fmla="*/ 8841 h 3766139"/>
              <a:gd name="connsiteX2" fmla="*/ 5040569 w 6214941"/>
              <a:gd name="connsiteY2" fmla="*/ 3609040 h 3766139"/>
              <a:gd name="connsiteX3" fmla="*/ 124476 w 6214941"/>
              <a:gd name="connsiteY3" fmla="*/ 2454008 h 3766139"/>
              <a:gd name="connsiteX0" fmla="*/ 124476 w 6397505"/>
              <a:gd name="connsiteY0" fmla="*/ 2454008 h 3930790"/>
              <a:gd name="connsiteX1" fmla="*/ 3240249 w 6397505"/>
              <a:gd name="connsiteY1" fmla="*/ 8841 h 3930790"/>
              <a:gd name="connsiteX2" fmla="*/ 5040569 w 6397505"/>
              <a:gd name="connsiteY2" fmla="*/ 3609040 h 3930790"/>
              <a:gd name="connsiteX3" fmla="*/ 124476 w 6397505"/>
              <a:gd name="connsiteY3" fmla="*/ 2454008 h 3930790"/>
              <a:gd name="connsiteX0" fmla="*/ 159282 w 6432311"/>
              <a:gd name="connsiteY0" fmla="*/ 2456586 h 3933368"/>
              <a:gd name="connsiteX1" fmla="*/ 3275055 w 6432311"/>
              <a:gd name="connsiteY1" fmla="*/ 11419 h 3933368"/>
              <a:gd name="connsiteX2" fmla="*/ 5075375 w 6432311"/>
              <a:gd name="connsiteY2" fmla="*/ 3611618 h 3933368"/>
              <a:gd name="connsiteX3" fmla="*/ 159282 w 6432311"/>
              <a:gd name="connsiteY3" fmla="*/ 2456586 h 3933368"/>
              <a:gd name="connsiteX0" fmla="*/ 159282 w 6599093"/>
              <a:gd name="connsiteY0" fmla="*/ 2456586 h 3932011"/>
              <a:gd name="connsiteX1" fmla="*/ 3275055 w 6599093"/>
              <a:gd name="connsiteY1" fmla="*/ 11419 h 3932011"/>
              <a:gd name="connsiteX2" fmla="*/ 5075375 w 6599093"/>
              <a:gd name="connsiteY2" fmla="*/ 3611618 h 3932011"/>
              <a:gd name="connsiteX3" fmla="*/ 159282 w 6599093"/>
              <a:gd name="connsiteY3" fmla="*/ 2456586 h 3932011"/>
              <a:gd name="connsiteX0" fmla="*/ 26590 w 6423987"/>
              <a:gd name="connsiteY0" fmla="*/ 2451701 h 4246435"/>
              <a:gd name="connsiteX1" fmla="*/ 3142363 w 6423987"/>
              <a:gd name="connsiteY1" fmla="*/ 6534 h 4246435"/>
              <a:gd name="connsiteX2" fmla="*/ 4875447 w 6423987"/>
              <a:gd name="connsiteY2" fmla="*/ 3942910 h 4246435"/>
              <a:gd name="connsiteX3" fmla="*/ 26590 w 6423987"/>
              <a:gd name="connsiteY3" fmla="*/ 2451701 h 4246435"/>
              <a:gd name="connsiteX0" fmla="*/ 96204 w 6493601"/>
              <a:gd name="connsiteY0" fmla="*/ 2456221 h 4250955"/>
              <a:gd name="connsiteX1" fmla="*/ 3211977 w 6493601"/>
              <a:gd name="connsiteY1" fmla="*/ 11054 h 4250955"/>
              <a:gd name="connsiteX2" fmla="*/ 4945061 w 6493601"/>
              <a:gd name="connsiteY2" fmla="*/ 3947430 h 4250955"/>
              <a:gd name="connsiteX3" fmla="*/ 96204 w 6493601"/>
              <a:gd name="connsiteY3" fmla="*/ 2456221 h 4250955"/>
            </a:gdLst>
            <a:ahLst/>
            <a:cxnLst>
              <a:cxn ang="0">
                <a:pos x="connsiteX0" y="connsiteY0"/>
              </a:cxn>
              <a:cxn ang="0">
                <a:pos x="connsiteX1" y="connsiteY1"/>
              </a:cxn>
              <a:cxn ang="0">
                <a:pos x="connsiteX2" y="connsiteY2"/>
              </a:cxn>
              <a:cxn ang="0">
                <a:pos x="connsiteX3" y="connsiteY3"/>
              </a:cxn>
            </a:cxnLst>
            <a:rect l="l" t="t" r="r" b="b"/>
            <a:pathLst>
              <a:path w="6493601" h="4250955">
                <a:moveTo>
                  <a:pt x="96204" y="2456221"/>
                </a:moveTo>
                <a:cubicBezTo>
                  <a:pt x="-515372" y="952994"/>
                  <a:pt x="1939438" y="-121529"/>
                  <a:pt x="3211977" y="11054"/>
                </a:cubicBezTo>
                <a:cubicBezTo>
                  <a:pt x="7012563" y="291555"/>
                  <a:pt x="7403564" y="5551062"/>
                  <a:pt x="4945061" y="3947430"/>
                </a:cubicBezTo>
                <a:cubicBezTo>
                  <a:pt x="2486558" y="2343798"/>
                  <a:pt x="707780" y="3959448"/>
                  <a:pt x="96204" y="2456221"/>
                </a:cubicBezTo>
                <a:close/>
              </a:path>
            </a:pathLst>
          </a:custGeom>
          <a:noFill/>
          <a:ln w="38100">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dirty="0"/>
          </a:p>
        </p:txBody>
      </p:sp>
      <p:grpSp>
        <p:nvGrpSpPr>
          <p:cNvPr id="20" name="Group 19">
            <a:extLst>
              <a:ext uri="{FF2B5EF4-FFF2-40B4-BE49-F238E27FC236}">
                <a16:creationId xmlns:a16="http://schemas.microsoft.com/office/drawing/2014/main" id="{A98EEF5F-359B-0A3E-4703-17D54C337F7D}"/>
              </a:ext>
            </a:extLst>
          </p:cNvPr>
          <p:cNvGrpSpPr/>
          <p:nvPr userDrawn="1"/>
        </p:nvGrpSpPr>
        <p:grpSpPr>
          <a:xfrm>
            <a:off x="5006360" y="3793035"/>
            <a:ext cx="3298953" cy="130784"/>
            <a:chOff x="3862913" y="5584851"/>
            <a:chExt cx="3422601" cy="153845"/>
          </a:xfrm>
        </p:grpSpPr>
        <p:sp>
          <p:nvSpPr>
            <p:cNvPr id="21" name="Rectangle 20">
              <a:extLst>
                <a:ext uri="{FF2B5EF4-FFF2-40B4-BE49-F238E27FC236}">
                  <a16:creationId xmlns:a16="http://schemas.microsoft.com/office/drawing/2014/main" id="{556F995B-79E9-40FC-EC4F-418B254CB2F2}"/>
                </a:ext>
              </a:extLst>
            </p:cNvPr>
            <p:cNvSpPr/>
            <p:nvPr/>
          </p:nvSpPr>
          <p:spPr>
            <a:xfrm>
              <a:off x="3897354" y="5609493"/>
              <a:ext cx="661045" cy="10784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dirty="0">
                <a:solidFill>
                  <a:srgbClr val="4DB9C7"/>
                </a:solidFill>
              </a:endParaRPr>
            </a:p>
          </p:txBody>
        </p:sp>
        <p:sp>
          <p:nvSpPr>
            <p:cNvPr id="22" name="Rectangle 21">
              <a:extLst>
                <a:ext uri="{FF2B5EF4-FFF2-40B4-BE49-F238E27FC236}">
                  <a16:creationId xmlns:a16="http://schemas.microsoft.com/office/drawing/2014/main" id="{B194BB79-1436-93AE-C419-4272735B402A}"/>
                </a:ext>
              </a:extLst>
            </p:cNvPr>
            <p:cNvSpPr/>
            <p:nvPr/>
          </p:nvSpPr>
          <p:spPr>
            <a:xfrm>
              <a:off x="5222038" y="5613190"/>
              <a:ext cx="661045" cy="10784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dirty="0">
                <a:solidFill>
                  <a:srgbClr val="4DB9C7"/>
                </a:solidFill>
              </a:endParaRPr>
            </a:p>
          </p:txBody>
        </p:sp>
        <p:sp>
          <p:nvSpPr>
            <p:cNvPr id="23" name="Rectangle 22">
              <a:extLst>
                <a:ext uri="{FF2B5EF4-FFF2-40B4-BE49-F238E27FC236}">
                  <a16:creationId xmlns:a16="http://schemas.microsoft.com/office/drawing/2014/main" id="{A5E49EA0-238C-A57E-25DD-3AE5FA909392}"/>
                </a:ext>
              </a:extLst>
            </p:cNvPr>
            <p:cNvSpPr/>
            <p:nvPr/>
          </p:nvSpPr>
          <p:spPr>
            <a:xfrm>
              <a:off x="6544127" y="5604473"/>
              <a:ext cx="661045" cy="1078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dirty="0">
                <a:solidFill>
                  <a:srgbClr val="4DB9C7"/>
                </a:solidFill>
              </a:endParaRPr>
            </a:p>
          </p:txBody>
        </p:sp>
        <p:sp>
          <p:nvSpPr>
            <p:cNvPr id="24" name="Rectangle 23">
              <a:extLst>
                <a:ext uri="{FF2B5EF4-FFF2-40B4-BE49-F238E27FC236}">
                  <a16:creationId xmlns:a16="http://schemas.microsoft.com/office/drawing/2014/main" id="{5D4FB821-AE71-3E47-8FDD-50A9F310CACD}"/>
                </a:ext>
              </a:extLst>
            </p:cNvPr>
            <p:cNvSpPr/>
            <p:nvPr/>
          </p:nvSpPr>
          <p:spPr>
            <a:xfrm>
              <a:off x="5883081" y="5602319"/>
              <a:ext cx="661045" cy="1078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dirty="0">
                <a:solidFill>
                  <a:srgbClr val="4DB9C7"/>
                </a:solidFill>
              </a:endParaRPr>
            </a:p>
          </p:txBody>
        </p:sp>
        <p:sp>
          <p:nvSpPr>
            <p:cNvPr id="25" name="Rectangle 24">
              <a:extLst>
                <a:ext uri="{FF2B5EF4-FFF2-40B4-BE49-F238E27FC236}">
                  <a16:creationId xmlns:a16="http://schemas.microsoft.com/office/drawing/2014/main" id="{62FFEF12-AF16-8E0C-F5E3-647B245A5DB7}"/>
                </a:ext>
              </a:extLst>
            </p:cNvPr>
            <p:cNvSpPr/>
            <p:nvPr/>
          </p:nvSpPr>
          <p:spPr>
            <a:xfrm>
              <a:off x="4559264" y="5609493"/>
              <a:ext cx="661045" cy="10784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dirty="0">
                <a:solidFill>
                  <a:srgbClr val="4DB9C7"/>
                </a:solidFill>
              </a:endParaRPr>
            </a:p>
          </p:txBody>
        </p:sp>
        <p:sp>
          <p:nvSpPr>
            <p:cNvPr id="26" name="Rectangle 25">
              <a:extLst>
                <a:ext uri="{FF2B5EF4-FFF2-40B4-BE49-F238E27FC236}">
                  <a16:creationId xmlns:a16="http://schemas.microsoft.com/office/drawing/2014/main" id="{72FE276A-B176-37F5-81DD-A7FA387951E0}"/>
                </a:ext>
              </a:extLst>
            </p:cNvPr>
            <p:cNvSpPr/>
            <p:nvPr/>
          </p:nvSpPr>
          <p:spPr>
            <a:xfrm>
              <a:off x="3862913" y="5584851"/>
              <a:ext cx="3420960" cy="54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dirty="0"/>
            </a:p>
          </p:txBody>
        </p:sp>
        <p:sp>
          <p:nvSpPr>
            <p:cNvPr id="27" name="Rectangle 26">
              <a:extLst>
                <a:ext uri="{FF2B5EF4-FFF2-40B4-BE49-F238E27FC236}">
                  <a16:creationId xmlns:a16="http://schemas.microsoft.com/office/drawing/2014/main" id="{BAB844B3-BEDC-58B8-BBE2-4A2BD1B962B6}"/>
                </a:ext>
              </a:extLst>
            </p:cNvPr>
            <p:cNvSpPr/>
            <p:nvPr/>
          </p:nvSpPr>
          <p:spPr>
            <a:xfrm>
              <a:off x="3864554" y="5684434"/>
              <a:ext cx="3420960" cy="54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dirty="0"/>
            </a:p>
          </p:txBody>
        </p:sp>
      </p:grpSp>
      <p:sp>
        <p:nvSpPr>
          <p:cNvPr id="17" name="Picture Placeholder 16">
            <a:extLst>
              <a:ext uri="{FF2B5EF4-FFF2-40B4-BE49-F238E27FC236}">
                <a16:creationId xmlns:a16="http://schemas.microsoft.com/office/drawing/2014/main" id="{08563960-8154-819B-975D-B17D16AA2508}"/>
              </a:ext>
            </a:extLst>
          </p:cNvPr>
          <p:cNvSpPr>
            <a:spLocks noGrp="1"/>
          </p:cNvSpPr>
          <p:nvPr>
            <p:ph type="pic" sz="quarter" idx="10"/>
          </p:nvPr>
        </p:nvSpPr>
        <p:spPr>
          <a:xfrm>
            <a:off x="0" y="0"/>
            <a:ext cx="3419298" cy="6858000"/>
          </a:xfrm>
          <a:custGeom>
            <a:avLst/>
            <a:gdLst>
              <a:gd name="connsiteX0" fmla="*/ 0 w 4559064"/>
              <a:gd name="connsiteY0" fmla="*/ 0 h 6858000"/>
              <a:gd name="connsiteX1" fmla="*/ 3436547 w 4559064"/>
              <a:gd name="connsiteY1" fmla="*/ 0 h 6858000"/>
              <a:gd name="connsiteX2" fmla="*/ 3486113 w 4559064"/>
              <a:gd name="connsiteY2" fmla="*/ 50380 h 6858000"/>
              <a:gd name="connsiteX3" fmla="*/ 4505103 w 4559064"/>
              <a:gd name="connsiteY3" fmla="*/ 3615110 h 6858000"/>
              <a:gd name="connsiteX4" fmla="*/ 2867386 w 4559064"/>
              <a:gd name="connsiteY4" fmla="*/ 6834846 h 6858000"/>
              <a:gd name="connsiteX5" fmla="*/ 2848782 w 4559064"/>
              <a:gd name="connsiteY5" fmla="*/ 6848973 h 6858000"/>
              <a:gd name="connsiteX6" fmla="*/ 2835078 w 4559064"/>
              <a:gd name="connsiteY6" fmla="*/ 6858000 h 6858000"/>
              <a:gd name="connsiteX7" fmla="*/ 0 w 4559064"/>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59064" h="6858000">
                <a:moveTo>
                  <a:pt x="0" y="0"/>
                </a:moveTo>
                <a:lnTo>
                  <a:pt x="3436547" y="0"/>
                </a:lnTo>
                <a:lnTo>
                  <a:pt x="3486113" y="50380"/>
                </a:lnTo>
                <a:cubicBezTo>
                  <a:pt x="4418018" y="1058627"/>
                  <a:pt x="4688463" y="2594351"/>
                  <a:pt x="4505103" y="3615110"/>
                </a:cubicBezTo>
                <a:cubicBezTo>
                  <a:pt x="4358416" y="4431718"/>
                  <a:pt x="3774605" y="5735358"/>
                  <a:pt x="2867386" y="6834846"/>
                </a:cubicBezTo>
                <a:cubicBezTo>
                  <a:pt x="2864078" y="6838585"/>
                  <a:pt x="2856912" y="6843618"/>
                  <a:pt x="2848782" y="6848973"/>
                </a:cubicBezTo>
                <a:lnTo>
                  <a:pt x="2835078" y="6858000"/>
                </a:lnTo>
                <a:lnTo>
                  <a:pt x="0" y="6858000"/>
                </a:lnTo>
                <a:close/>
              </a:path>
            </a:pathLst>
          </a:custGeom>
          <a:solidFill>
            <a:schemeClr val="bg1">
              <a:lumMod val="95000"/>
            </a:schemeClr>
          </a:solidFill>
        </p:spPr>
        <p:txBody>
          <a:bodyPr wrap="square" anchor="ctr">
            <a:noAutofit/>
          </a:bodyPr>
          <a:lstStyle>
            <a:lvl1pPr marL="0" indent="0" algn="ctr">
              <a:buNone/>
              <a:defRPr/>
            </a:lvl1pPr>
          </a:lstStyle>
          <a:p>
            <a:r>
              <a:rPr lang="en-US"/>
              <a:t>Click icon to add picture</a:t>
            </a:r>
            <a:endParaRPr lang="en-US" dirty="0"/>
          </a:p>
        </p:txBody>
      </p:sp>
    </p:spTree>
    <p:extLst>
      <p:ext uri="{BB962C8B-B14F-4D97-AF65-F5344CB8AC3E}">
        <p14:creationId xmlns:p14="http://schemas.microsoft.com/office/powerpoint/2010/main" val="125010619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08F2A-1C19-4116-80DF-E24EDDF283FF}"/>
              </a:ext>
            </a:extLst>
          </p:cNvPr>
          <p:cNvSpPr>
            <a:spLocks noGrp="1"/>
          </p:cNvSpPr>
          <p:nvPr>
            <p:ph type="title"/>
          </p:nvPr>
        </p:nvSpPr>
        <p:spPr>
          <a:xfrm>
            <a:off x="582930" y="1051560"/>
            <a:ext cx="3696462" cy="1325880"/>
          </a:xfrm>
        </p:spPr>
        <p:txBody>
          <a:bodyPr anchor="ctr">
            <a:noAutofit/>
          </a:bodyPr>
          <a:lstStyle>
            <a:lvl1pPr>
              <a:defRPr sz="3600"/>
            </a:lvl1pPr>
          </a:lstStyle>
          <a:p>
            <a:r>
              <a:rPr lang="en-US"/>
              <a:t>Click to edit Master title style</a:t>
            </a:r>
          </a:p>
        </p:txBody>
      </p:sp>
      <p:sp>
        <p:nvSpPr>
          <p:cNvPr id="9" name="Triangle 2">
            <a:extLst>
              <a:ext uri="{FF2B5EF4-FFF2-40B4-BE49-F238E27FC236}">
                <a16:creationId xmlns:a16="http://schemas.microsoft.com/office/drawing/2014/main" id="{5EB8A065-03DB-880F-ECEB-1EB0C3BA3ED4}"/>
              </a:ext>
            </a:extLst>
          </p:cNvPr>
          <p:cNvSpPr/>
          <p:nvPr userDrawn="1"/>
        </p:nvSpPr>
        <p:spPr>
          <a:xfrm rot="18063433">
            <a:off x="4738360" y="3715814"/>
            <a:ext cx="2243660" cy="1255193"/>
          </a:xfrm>
          <a:custGeom>
            <a:avLst/>
            <a:gdLst>
              <a:gd name="connsiteX0" fmla="*/ 0 w 4306493"/>
              <a:gd name="connsiteY0" fmla="*/ 3712494 h 3712494"/>
              <a:gd name="connsiteX1" fmla="*/ 2153247 w 4306493"/>
              <a:gd name="connsiteY1" fmla="*/ 0 h 3712494"/>
              <a:gd name="connsiteX2" fmla="*/ 4306493 w 4306493"/>
              <a:gd name="connsiteY2" fmla="*/ 3712494 h 3712494"/>
              <a:gd name="connsiteX3" fmla="*/ 0 w 4306493"/>
              <a:gd name="connsiteY3" fmla="*/ 3712494 h 3712494"/>
              <a:gd name="connsiteX0" fmla="*/ 0 w 4306493"/>
              <a:gd name="connsiteY0" fmla="*/ 3696452 h 3696452"/>
              <a:gd name="connsiteX1" fmla="*/ 2329710 w 4306493"/>
              <a:gd name="connsiteY1" fmla="*/ 0 h 3696452"/>
              <a:gd name="connsiteX2" fmla="*/ 4306493 w 4306493"/>
              <a:gd name="connsiteY2" fmla="*/ 3696452 h 3696452"/>
              <a:gd name="connsiteX3" fmla="*/ 0 w 4306493"/>
              <a:gd name="connsiteY3" fmla="*/ 3696452 h 3696452"/>
              <a:gd name="connsiteX0" fmla="*/ 37309 w 4402235"/>
              <a:gd name="connsiteY0" fmla="*/ 3696452 h 3696452"/>
              <a:gd name="connsiteX1" fmla="*/ 2367019 w 4402235"/>
              <a:gd name="connsiteY1" fmla="*/ 0 h 3696452"/>
              <a:gd name="connsiteX2" fmla="*/ 4343802 w 4402235"/>
              <a:gd name="connsiteY2" fmla="*/ 3696452 h 3696452"/>
              <a:gd name="connsiteX3" fmla="*/ 37309 w 4402235"/>
              <a:gd name="connsiteY3" fmla="*/ 3696452 h 3696452"/>
              <a:gd name="connsiteX0" fmla="*/ 37309 w 4758551"/>
              <a:gd name="connsiteY0" fmla="*/ 3696452 h 3696452"/>
              <a:gd name="connsiteX1" fmla="*/ 2367019 w 4758551"/>
              <a:gd name="connsiteY1" fmla="*/ 0 h 3696452"/>
              <a:gd name="connsiteX2" fmla="*/ 4343802 w 4758551"/>
              <a:gd name="connsiteY2" fmla="*/ 3696452 h 3696452"/>
              <a:gd name="connsiteX3" fmla="*/ 37309 w 4758551"/>
              <a:gd name="connsiteY3" fmla="*/ 3696452 h 3696452"/>
              <a:gd name="connsiteX0" fmla="*/ 379572 w 5100814"/>
              <a:gd name="connsiteY0" fmla="*/ 3696452 h 3696452"/>
              <a:gd name="connsiteX1" fmla="*/ 2709282 w 5100814"/>
              <a:gd name="connsiteY1" fmla="*/ 0 h 3696452"/>
              <a:gd name="connsiteX2" fmla="*/ 4686065 w 5100814"/>
              <a:gd name="connsiteY2" fmla="*/ 3696452 h 3696452"/>
              <a:gd name="connsiteX3" fmla="*/ 379572 w 5100814"/>
              <a:gd name="connsiteY3" fmla="*/ 3696452 h 3696452"/>
              <a:gd name="connsiteX0" fmla="*/ 527795 w 5425824"/>
              <a:gd name="connsiteY0" fmla="*/ 3696657 h 3696657"/>
              <a:gd name="connsiteX1" fmla="*/ 2857505 w 5425824"/>
              <a:gd name="connsiteY1" fmla="*/ 205 h 3696657"/>
              <a:gd name="connsiteX2" fmla="*/ 4834288 w 5425824"/>
              <a:gd name="connsiteY2" fmla="*/ 3696657 h 3696657"/>
              <a:gd name="connsiteX3" fmla="*/ 527795 w 5425824"/>
              <a:gd name="connsiteY3" fmla="*/ 3696657 h 3696657"/>
              <a:gd name="connsiteX0" fmla="*/ 507350 w 5405379"/>
              <a:gd name="connsiteY0" fmla="*/ 3696679 h 3853535"/>
              <a:gd name="connsiteX1" fmla="*/ 2837060 w 5405379"/>
              <a:gd name="connsiteY1" fmla="*/ 227 h 3853535"/>
              <a:gd name="connsiteX2" fmla="*/ 4813843 w 5405379"/>
              <a:gd name="connsiteY2" fmla="*/ 3696679 h 3853535"/>
              <a:gd name="connsiteX3" fmla="*/ 507350 w 5405379"/>
              <a:gd name="connsiteY3" fmla="*/ 3696679 h 3853535"/>
              <a:gd name="connsiteX0" fmla="*/ 321130 w 5326541"/>
              <a:gd name="connsiteY0" fmla="*/ 2552473 h 3795422"/>
              <a:gd name="connsiteX1" fmla="*/ 3260440 w 5326541"/>
              <a:gd name="connsiteY1" fmla="*/ 11053 h 3795422"/>
              <a:gd name="connsiteX2" fmla="*/ 5237223 w 5326541"/>
              <a:gd name="connsiteY2" fmla="*/ 3707505 h 3795422"/>
              <a:gd name="connsiteX3" fmla="*/ 321130 w 5326541"/>
              <a:gd name="connsiteY3" fmla="*/ 2552473 h 3795422"/>
              <a:gd name="connsiteX0" fmla="*/ 131275 w 5136686"/>
              <a:gd name="connsiteY0" fmla="*/ 2556035 h 3848881"/>
              <a:gd name="connsiteX1" fmla="*/ 3070585 w 5136686"/>
              <a:gd name="connsiteY1" fmla="*/ 14615 h 3848881"/>
              <a:gd name="connsiteX2" fmla="*/ 5047368 w 5136686"/>
              <a:gd name="connsiteY2" fmla="*/ 3711067 h 3848881"/>
              <a:gd name="connsiteX3" fmla="*/ 131275 w 5136686"/>
              <a:gd name="connsiteY3" fmla="*/ 2556035 h 3848881"/>
              <a:gd name="connsiteX0" fmla="*/ 139833 w 5155503"/>
              <a:gd name="connsiteY0" fmla="*/ 2577742 h 3870588"/>
              <a:gd name="connsiteX1" fmla="*/ 3079143 w 5155503"/>
              <a:gd name="connsiteY1" fmla="*/ 36322 h 3870588"/>
              <a:gd name="connsiteX2" fmla="*/ 5055926 w 5155503"/>
              <a:gd name="connsiteY2" fmla="*/ 3732774 h 3870588"/>
              <a:gd name="connsiteX3" fmla="*/ 139833 w 5155503"/>
              <a:gd name="connsiteY3" fmla="*/ 2577742 h 3870588"/>
              <a:gd name="connsiteX0" fmla="*/ 26029 w 5061836"/>
              <a:gd name="connsiteY0" fmla="*/ 2477397 h 3730043"/>
              <a:gd name="connsiteX1" fmla="*/ 3141802 w 5061836"/>
              <a:gd name="connsiteY1" fmla="*/ 32230 h 3730043"/>
              <a:gd name="connsiteX2" fmla="*/ 4942122 w 5061836"/>
              <a:gd name="connsiteY2" fmla="*/ 3632429 h 3730043"/>
              <a:gd name="connsiteX3" fmla="*/ 26029 w 5061836"/>
              <a:gd name="connsiteY3" fmla="*/ 2477397 h 3730043"/>
              <a:gd name="connsiteX0" fmla="*/ 116397 w 5152204"/>
              <a:gd name="connsiteY0" fmla="*/ 2487445 h 3802029"/>
              <a:gd name="connsiteX1" fmla="*/ 3232170 w 5152204"/>
              <a:gd name="connsiteY1" fmla="*/ 42278 h 3802029"/>
              <a:gd name="connsiteX2" fmla="*/ 5032490 w 5152204"/>
              <a:gd name="connsiteY2" fmla="*/ 3642477 h 3802029"/>
              <a:gd name="connsiteX3" fmla="*/ 116397 w 5152204"/>
              <a:gd name="connsiteY3" fmla="*/ 2487445 h 3802029"/>
              <a:gd name="connsiteX0" fmla="*/ 116397 w 5311374"/>
              <a:gd name="connsiteY0" fmla="*/ 2487445 h 3961862"/>
              <a:gd name="connsiteX1" fmla="*/ 3232170 w 5311374"/>
              <a:gd name="connsiteY1" fmla="*/ 42278 h 3961862"/>
              <a:gd name="connsiteX2" fmla="*/ 5032490 w 5311374"/>
              <a:gd name="connsiteY2" fmla="*/ 3642477 h 3961862"/>
              <a:gd name="connsiteX3" fmla="*/ 116397 w 5311374"/>
              <a:gd name="connsiteY3" fmla="*/ 2487445 h 3961862"/>
            </a:gdLst>
            <a:ahLst/>
            <a:cxnLst>
              <a:cxn ang="0">
                <a:pos x="connsiteX0" y="connsiteY0"/>
              </a:cxn>
              <a:cxn ang="0">
                <a:pos x="connsiteX1" y="connsiteY1"/>
              </a:cxn>
              <a:cxn ang="0">
                <a:pos x="connsiteX2" y="connsiteY2"/>
              </a:cxn>
              <a:cxn ang="0">
                <a:pos x="connsiteX3" y="connsiteY3"/>
              </a:cxn>
            </a:cxnLst>
            <a:rect l="l" t="t" r="r" b="b"/>
            <a:pathLst>
              <a:path w="5311374" h="3961862">
                <a:moveTo>
                  <a:pt x="116397" y="2487445"/>
                </a:moveTo>
                <a:cubicBezTo>
                  <a:pt x="-600751" y="1293854"/>
                  <a:pt x="2188231" y="-278564"/>
                  <a:pt x="3232170" y="42278"/>
                </a:cubicBezTo>
                <a:cubicBezTo>
                  <a:pt x="4276109" y="363120"/>
                  <a:pt x="5984922" y="2865980"/>
                  <a:pt x="5032490" y="3642477"/>
                </a:cubicBezTo>
                <a:cubicBezTo>
                  <a:pt x="4080058" y="4418974"/>
                  <a:pt x="833545" y="3681036"/>
                  <a:pt x="116397" y="2487445"/>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dirty="0"/>
          </a:p>
        </p:txBody>
      </p:sp>
      <p:sp>
        <p:nvSpPr>
          <p:cNvPr id="11" name="Triangle 2">
            <a:extLst>
              <a:ext uri="{FF2B5EF4-FFF2-40B4-BE49-F238E27FC236}">
                <a16:creationId xmlns:a16="http://schemas.microsoft.com/office/drawing/2014/main" id="{245AC05D-9D11-0077-E419-8E8CFFDA5874}"/>
              </a:ext>
            </a:extLst>
          </p:cNvPr>
          <p:cNvSpPr/>
          <p:nvPr userDrawn="1"/>
        </p:nvSpPr>
        <p:spPr>
          <a:xfrm rot="16535288">
            <a:off x="4673877" y="1013289"/>
            <a:ext cx="4197907" cy="2061080"/>
          </a:xfrm>
          <a:custGeom>
            <a:avLst/>
            <a:gdLst>
              <a:gd name="connsiteX0" fmla="*/ 0 w 4306493"/>
              <a:gd name="connsiteY0" fmla="*/ 3712494 h 3712494"/>
              <a:gd name="connsiteX1" fmla="*/ 2153247 w 4306493"/>
              <a:gd name="connsiteY1" fmla="*/ 0 h 3712494"/>
              <a:gd name="connsiteX2" fmla="*/ 4306493 w 4306493"/>
              <a:gd name="connsiteY2" fmla="*/ 3712494 h 3712494"/>
              <a:gd name="connsiteX3" fmla="*/ 0 w 4306493"/>
              <a:gd name="connsiteY3" fmla="*/ 3712494 h 3712494"/>
              <a:gd name="connsiteX0" fmla="*/ 0 w 4306493"/>
              <a:gd name="connsiteY0" fmla="*/ 3696452 h 3696452"/>
              <a:gd name="connsiteX1" fmla="*/ 2329710 w 4306493"/>
              <a:gd name="connsiteY1" fmla="*/ 0 h 3696452"/>
              <a:gd name="connsiteX2" fmla="*/ 4306493 w 4306493"/>
              <a:gd name="connsiteY2" fmla="*/ 3696452 h 3696452"/>
              <a:gd name="connsiteX3" fmla="*/ 0 w 4306493"/>
              <a:gd name="connsiteY3" fmla="*/ 3696452 h 3696452"/>
              <a:gd name="connsiteX0" fmla="*/ 37309 w 4402235"/>
              <a:gd name="connsiteY0" fmla="*/ 3696452 h 3696452"/>
              <a:gd name="connsiteX1" fmla="*/ 2367019 w 4402235"/>
              <a:gd name="connsiteY1" fmla="*/ 0 h 3696452"/>
              <a:gd name="connsiteX2" fmla="*/ 4343802 w 4402235"/>
              <a:gd name="connsiteY2" fmla="*/ 3696452 h 3696452"/>
              <a:gd name="connsiteX3" fmla="*/ 37309 w 4402235"/>
              <a:gd name="connsiteY3" fmla="*/ 3696452 h 3696452"/>
              <a:gd name="connsiteX0" fmla="*/ 37309 w 4758551"/>
              <a:gd name="connsiteY0" fmla="*/ 3696452 h 3696452"/>
              <a:gd name="connsiteX1" fmla="*/ 2367019 w 4758551"/>
              <a:gd name="connsiteY1" fmla="*/ 0 h 3696452"/>
              <a:gd name="connsiteX2" fmla="*/ 4343802 w 4758551"/>
              <a:gd name="connsiteY2" fmla="*/ 3696452 h 3696452"/>
              <a:gd name="connsiteX3" fmla="*/ 37309 w 4758551"/>
              <a:gd name="connsiteY3" fmla="*/ 3696452 h 3696452"/>
              <a:gd name="connsiteX0" fmla="*/ 379572 w 5100814"/>
              <a:gd name="connsiteY0" fmla="*/ 3696452 h 3696452"/>
              <a:gd name="connsiteX1" fmla="*/ 2709282 w 5100814"/>
              <a:gd name="connsiteY1" fmla="*/ 0 h 3696452"/>
              <a:gd name="connsiteX2" fmla="*/ 4686065 w 5100814"/>
              <a:gd name="connsiteY2" fmla="*/ 3696452 h 3696452"/>
              <a:gd name="connsiteX3" fmla="*/ 379572 w 5100814"/>
              <a:gd name="connsiteY3" fmla="*/ 3696452 h 3696452"/>
              <a:gd name="connsiteX0" fmla="*/ 527795 w 5425824"/>
              <a:gd name="connsiteY0" fmla="*/ 3696657 h 3696657"/>
              <a:gd name="connsiteX1" fmla="*/ 2857505 w 5425824"/>
              <a:gd name="connsiteY1" fmla="*/ 205 h 3696657"/>
              <a:gd name="connsiteX2" fmla="*/ 4834288 w 5425824"/>
              <a:gd name="connsiteY2" fmla="*/ 3696657 h 3696657"/>
              <a:gd name="connsiteX3" fmla="*/ 527795 w 5425824"/>
              <a:gd name="connsiteY3" fmla="*/ 3696657 h 3696657"/>
              <a:gd name="connsiteX0" fmla="*/ 507350 w 5405379"/>
              <a:gd name="connsiteY0" fmla="*/ 3696679 h 3853535"/>
              <a:gd name="connsiteX1" fmla="*/ 2837060 w 5405379"/>
              <a:gd name="connsiteY1" fmla="*/ 227 h 3853535"/>
              <a:gd name="connsiteX2" fmla="*/ 4813843 w 5405379"/>
              <a:gd name="connsiteY2" fmla="*/ 3696679 h 3853535"/>
              <a:gd name="connsiteX3" fmla="*/ 507350 w 5405379"/>
              <a:gd name="connsiteY3" fmla="*/ 3696679 h 3853535"/>
              <a:gd name="connsiteX0" fmla="*/ 321130 w 5326541"/>
              <a:gd name="connsiteY0" fmla="*/ 2552473 h 3795422"/>
              <a:gd name="connsiteX1" fmla="*/ 3260440 w 5326541"/>
              <a:gd name="connsiteY1" fmla="*/ 11053 h 3795422"/>
              <a:gd name="connsiteX2" fmla="*/ 5237223 w 5326541"/>
              <a:gd name="connsiteY2" fmla="*/ 3707505 h 3795422"/>
              <a:gd name="connsiteX3" fmla="*/ 321130 w 5326541"/>
              <a:gd name="connsiteY3" fmla="*/ 2552473 h 3795422"/>
              <a:gd name="connsiteX0" fmla="*/ 131275 w 5136686"/>
              <a:gd name="connsiteY0" fmla="*/ 2556035 h 3848881"/>
              <a:gd name="connsiteX1" fmla="*/ 3070585 w 5136686"/>
              <a:gd name="connsiteY1" fmla="*/ 14615 h 3848881"/>
              <a:gd name="connsiteX2" fmla="*/ 5047368 w 5136686"/>
              <a:gd name="connsiteY2" fmla="*/ 3711067 h 3848881"/>
              <a:gd name="connsiteX3" fmla="*/ 131275 w 5136686"/>
              <a:gd name="connsiteY3" fmla="*/ 2556035 h 3848881"/>
              <a:gd name="connsiteX0" fmla="*/ 139833 w 5155503"/>
              <a:gd name="connsiteY0" fmla="*/ 2577742 h 3870588"/>
              <a:gd name="connsiteX1" fmla="*/ 3079143 w 5155503"/>
              <a:gd name="connsiteY1" fmla="*/ 36322 h 3870588"/>
              <a:gd name="connsiteX2" fmla="*/ 5055926 w 5155503"/>
              <a:gd name="connsiteY2" fmla="*/ 3732774 h 3870588"/>
              <a:gd name="connsiteX3" fmla="*/ 139833 w 5155503"/>
              <a:gd name="connsiteY3" fmla="*/ 2577742 h 3870588"/>
              <a:gd name="connsiteX0" fmla="*/ 26029 w 5061836"/>
              <a:gd name="connsiteY0" fmla="*/ 2477397 h 3730043"/>
              <a:gd name="connsiteX1" fmla="*/ 3141802 w 5061836"/>
              <a:gd name="connsiteY1" fmla="*/ 32230 h 3730043"/>
              <a:gd name="connsiteX2" fmla="*/ 4942122 w 5061836"/>
              <a:gd name="connsiteY2" fmla="*/ 3632429 h 3730043"/>
              <a:gd name="connsiteX3" fmla="*/ 26029 w 5061836"/>
              <a:gd name="connsiteY3" fmla="*/ 2477397 h 3730043"/>
              <a:gd name="connsiteX0" fmla="*/ 116397 w 5152204"/>
              <a:gd name="connsiteY0" fmla="*/ 2487445 h 3802029"/>
              <a:gd name="connsiteX1" fmla="*/ 3232170 w 5152204"/>
              <a:gd name="connsiteY1" fmla="*/ 42278 h 3802029"/>
              <a:gd name="connsiteX2" fmla="*/ 5032490 w 5152204"/>
              <a:gd name="connsiteY2" fmla="*/ 3642477 h 3802029"/>
              <a:gd name="connsiteX3" fmla="*/ 116397 w 5152204"/>
              <a:gd name="connsiteY3" fmla="*/ 2487445 h 3802029"/>
              <a:gd name="connsiteX0" fmla="*/ 116397 w 5311374"/>
              <a:gd name="connsiteY0" fmla="*/ 2487445 h 3961862"/>
              <a:gd name="connsiteX1" fmla="*/ 3232170 w 5311374"/>
              <a:gd name="connsiteY1" fmla="*/ 42278 h 3961862"/>
              <a:gd name="connsiteX2" fmla="*/ 5032490 w 5311374"/>
              <a:gd name="connsiteY2" fmla="*/ 3642477 h 3961862"/>
              <a:gd name="connsiteX3" fmla="*/ 116397 w 5311374"/>
              <a:gd name="connsiteY3" fmla="*/ 2487445 h 3961862"/>
              <a:gd name="connsiteX0" fmla="*/ 116397 w 5759583"/>
              <a:gd name="connsiteY0" fmla="*/ 2487445 h 3799980"/>
              <a:gd name="connsiteX1" fmla="*/ 3232170 w 5759583"/>
              <a:gd name="connsiteY1" fmla="*/ 42278 h 3799980"/>
              <a:gd name="connsiteX2" fmla="*/ 5032490 w 5759583"/>
              <a:gd name="connsiteY2" fmla="*/ 3642477 h 3799980"/>
              <a:gd name="connsiteX3" fmla="*/ 116397 w 5759583"/>
              <a:gd name="connsiteY3" fmla="*/ 2487445 h 3799980"/>
              <a:gd name="connsiteX0" fmla="*/ 116397 w 6115206"/>
              <a:gd name="connsiteY0" fmla="*/ 2487445 h 3807611"/>
              <a:gd name="connsiteX1" fmla="*/ 3232170 w 6115206"/>
              <a:gd name="connsiteY1" fmla="*/ 42278 h 3807611"/>
              <a:gd name="connsiteX2" fmla="*/ 5032490 w 6115206"/>
              <a:gd name="connsiteY2" fmla="*/ 3642477 h 3807611"/>
              <a:gd name="connsiteX3" fmla="*/ 116397 w 6115206"/>
              <a:gd name="connsiteY3" fmla="*/ 2487445 h 3807611"/>
              <a:gd name="connsiteX0" fmla="*/ 116397 w 6206862"/>
              <a:gd name="connsiteY0" fmla="*/ 2487445 h 3799576"/>
              <a:gd name="connsiteX1" fmla="*/ 3232170 w 6206862"/>
              <a:gd name="connsiteY1" fmla="*/ 42278 h 3799576"/>
              <a:gd name="connsiteX2" fmla="*/ 5032490 w 6206862"/>
              <a:gd name="connsiteY2" fmla="*/ 3642477 h 3799576"/>
              <a:gd name="connsiteX3" fmla="*/ 116397 w 6206862"/>
              <a:gd name="connsiteY3" fmla="*/ 2487445 h 3799576"/>
              <a:gd name="connsiteX0" fmla="*/ 124476 w 6214941"/>
              <a:gd name="connsiteY0" fmla="*/ 2454008 h 3766139"/>
              <a:gd name="connsiteX1" fmla="*/ 3240249 w 6214941"/>
              <a:gd name="connsiteY1" fmla="*/ 8841 h 3766139"/>
              <a:gd name="connsiteX2" fmla="*/ 5040569 w 6214941"/>
              <a:gd name="connsiteY2" fmla="*/ 3609040 h 3766139"/>
              <a:gd name="connsiteX3" fmla="*/ 124476 w 6214941"/>
              <a:gd name="connsiteY3" fmla="*/ 2454008 h 3766139"/>
              <a:gd name="connsiteX0" fmla="*/ 124476 w 6397505"/>
              <a:gd name="connsiteY0" fmla="*/ 2454008 h 3930790"/>
              <a:gd name="connsiteX1" fmla="*/ 3240249 w 6397505"/>
              <a:gd name="connsiteY1" fmla="*/ 8841 h 3930790"/>
              <a:gd name="connsiteX2" fmla="*/ 5040569 w 6397505"/>
              <a:gd name="connsiteY2" fmla="*/ 3609040 h 3930790"/>
              <a:gd name="connsiteX3" fmla="*/ 124476 w 6397505"/>
              <a:gd name="connsiteY3" fmla="*/ 2454008 h 3930790"/>
              <a:gd name="connsiteX0" fmla="*/ 159282 w 6432311"/>
              <a:gd name="connsiteY0" fmla="*/ 2456586 h 3933368"/>
              <a:gd name="connsiteX1" fmla="*/ 3275055 w 6432311"/>
              <a:gd name="connsiteY1" fmla="*/ 11419 h 3933368"/>
              <a:gd name="connsiteX2" fmla="*/ 5075375 w 6432311"/>
              <a:gd name="connsiteY2" fmla="*/ 3611618 h 3933368"/>
              <a:gd name="connsiteX3" fmla="*/ 159282 w 6432311"/>
              <a:gd name="connsiteY3" fmla="*/ 2456586 h 3933368"/>
              <a:gd name="connsiteX0" fmla="*/ 159282 w 6599093"/>
              <a:gd name="connsiteY0" fmla="*/ 2456586 h 3932011"/>
              <a:gd name="connsiteX1" fmla="*/ 3275055 w 6599093"/>
              <a:gd name="connsiteY1" fmla="*/ 11419 h 3932011"/>
              <a:gd name="connsiteX2" fmla="*/ 5075375 w 6599093"/>
              <a:gd name="connsiteY2" fmla="*/ 3611618 h 3932011"/>
              <a:gd name="connsiteX3" fmla="*/ 159282 w 6599093"/>
              <a:gd name="connsiteY3" fmla="*/ 2456586 h 3932011"/>
              <a:gd name="connsiteX0" fmla="*/ 26590 w 6423987"/>
              <a:gd name="connsiteY0" fmla="*/ 2451701 h 4246435"/>
              <a:gd name="connsiteX1" fmla="*/ 3142363 w 6423987"/>
              <a:gd name="connsiteY1" fmla="*/ 6534 h 4246435"/>
              <a:gd name="connsiteX2" fmla="*/ 4875447 w 6423987"/>
              <a:gd name="connsiteY2" fmla="*/ 3942910 h 4246435"/>
              <a:gd name="connsiteX3" fmla="*/ 26590 w 6423987"/>
              <a:gd name="connsiteY3" fmla="*/ 2451701 h 4246435"/>
              <a:gd name="connsiteX0" fmla="*/ 96204 w 6493601"/>
              <a:gd name="connsiteY0" fmla="*/ 2456221 h 4250955"/>
              <a:gd name="connsiteX1" fmla="*/ 3211977 w 6493601"/>
              <a:gd name="connsiteY1" fmla="*/ 11054 h 4250955"/>
              <a:gd name="connsiteX2" fmla="*/ 4945061 w 6493601"/>
              <a:gd name="connsiteY2" fmla="*/ 3947430 h 4250955"/>
              <a:gd name="connsiteX3" fmla="*/ 96204 w 6493601"/>
              <a:gd name="connsiteY3" fmla="*/ 2456221 h 4250955"/>
            </a:gdLst>
            <a:ahLst/>
            <a:cxnLst>
              <a:cxn ang="0">
                <a:pos x="connsiteX0" y="connsiteY0"/>
              </a:cxn>
              <a:cxn ang="0">
                <a:pos x="connsiteX1" y="connsiteY1"/>
              </a:cxn>
              <a:cxn ang="0">
                <a:pos x="connsiteX2" y="connsiteY2"/>
              </a:cxn>
              <a:cxn ang="0">
                <a:pos x="connsiteX3" y="connsiteY3"/>
              </a:cxn>
            </a:cxnLst>
            <a:rect l="l" t="t" r="r" b="b"/>
            <a:pathLst>
              <a:path w="6493601" h="4250955">
                <a:moveTo>
                  <a:pt x="96204" y="2456221"/>
                </a:moveTo>
                <a:cubicBezTo>
                  <a:pt x="-515372" y="952994"/>
                  <a:pt x="1939438" y="-121529"/>
                  <a:pt x="3211977" y="11054"/>
                </a:cubicBezTo>
                <a:cubicBezTo>
                  <a:pt x="7012563" y="291555"/>
                  <a:pt x="7403564" y="5551062"/>
                  <a:pt x="4945061" y="3947430"/>
                </a:cubicBezTo>
                <a:cubicBezTo>
                  <a:pt x="2486558" y="2343798"/>
                  <a:pt x="707780" y="3959448"/>
                  <a:pt x="96204" y="2456221"/>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dirty="0"/>
          </a:p>
        </p:txBody>
      </p:sp>
      <p:sp>
        <p:nvSpPr>
          <p:cNvPr id="13" name="Oval 17">
            <a:extLst>
              <a:ext uri="{FF2B5EF4-FFF2-40B4-BE49-F238E27FC236}">
                <a16:creationId xmlns:a16="http://schemas.microsoft.com/office/drawing/2014/main" id="{DF56657E-5220-AEB3-0A76-4BB2195FDBA3}"/>
              </a:ext>
            </a:extLst>
          </p:cNvPr>
          <p:cNvSpPr/>
          <p:nvPr userDrawn="1"/>
        </p:nvSpPr>
        <p:spPr>
          <a:xfrm rot="4082932">
            <a:off x="4351395" y="4011482"/>
            <a:ext cx="2485000" cy="1990763"/>
          </a:xfrm>
          <a:custGeom>
            <a:avLst/>
            <a:gdLst>
              <a:gd name="connsiteX0" fmla="*/ 0 w 1850045"/>
              <a:gd name="connsiteY0" fmla="*/ 925023 h 1850045"/>
              <a:gd name="connsiteX1" fmla="*/ 925023 w 1850045"/>
              <a:gd name="connsiteY1" fmla="*/ 0 h 1850045"/>
              <a:gd name="connsiteX2" fmla="*/ 1850046 w 1850045"/>
              <a:gd name="connsiteY2" fmla="*/ 925023 h 1850045"/>
              <a:gd name="connsiteX3" fmla="*/ 925023 w 1850045"/>
              <a:gd name="connsiteY3" fmla="*/ 1850046 h 1850045"/>
              <a:gd name="connsiteX4" fmla="*/ 0 w 1850045"/>
              <a:gd name="connsiteY4" fmla="*/ 925023 h 1850045"/>
              <a:gd name="connsiteX0" fmla="*/ 5 w 1850051"/>
              <a:gd name="connsiteY0" fmla="*/ 985983 h 1911006"/>
              <a:gd name="connsiteX1" fmla="*/ 914868 w 1850051"/>
              <a:gd name="connsiteY1" fmla="*/ 0 h 1911006"/>
              <a:gd name="connsiteX2" fmla="*/ 1850051 w 1850051"/>
              <a:gd name="connsiteY2" fmla="*/ 985983 h 1911006"/>
              <a:gd name="connsiteX3" fmla="*/ 925028 w 1850051"/>
              <a:gd name="connsiteY3" fmla="*/ 1911006 h 1911006"/>
              <a:gd name="connsiteX4" fmla="*/ 5 w 1850051"/>
              <a:gd name="connsiteY4" fmla="*/ 985983 h 1911006"/>
              <a:gd name="connsiteX0" fmla="*/ 4 w 1789090"/>
              <a:gd name="connsiteY0" fmla="*/ 996147 h 1911013"/>
              <a:gd name="connsiteX1" fmla="*/ 853907 w 1789090"/>
              <a:gd name="connsiteY1" fmla="*/ 4 h 1911013"/>
              <a:gd name="connsiteX2" fmla="*/ 1789090 w 1789090"/>
              <a:gd name="connsiteY2" fmla="*/ 985987 h 1911013"/>
              <a:gd name="connsiteX3" fmla="*/ 864067 w 1789090"/>
              <a:gd name="connsiteY3" fmla="*/ 1911010 h 1911013"/>
              <a:gd name="connsiteX4" fmla="*/ 4 w 1789090"/>
              <a:gd name="connsiteY4" fmla="*/ 996147 h 1911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9090" h="1911013">
                <a:moveTo>
                  <a:pt x="4" y="996147"/>
                </a:moveTo>
                <a:cubicBezTo>
                  <a:pt x="-1689" y="677646"/>
                  <a:pt x="555726" y="1697"/>
                  <a:pt x="853907" y="4"/>
                </a:cubicBezTo>
                <a:cubicBezTo>
                  <a:pt x="1152088" y="-1689"/>
                  <a:pt x="1789090" y="475111"/>
                  <a:pt x="1789090" y="985987"/>
                </a:cubicBezTo>
                <a:cubicBezTo>
                  <a:pt x="1789090" y="1496863"/>
                  <a:pt x="1162248" y="1909317"/>
                  <a:pt x="864067" y="1911010"/>
                </a:cubicBezTo>
                <a:cubicBezTo>
                  <a:pt x="565886" y="1912703"/>
                  <a:pt x="1697" y="1314648"/>
                  <a:pt x="4" y="996147"/>
                </a:cubicBezTo>
                <a:close/>
              </a:path>
            </a:pathLst>
          </a:custGeom>
          <a:noFill/>
          <a:ln w="38100">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dirty="0"/>
          </a:p>
        </p:txBody>
      </p:sp>
      <p:sp>
        <p:nvSpPr>
          <p:cNvPr id="16" name="Picture Placeholder 15">
            <a:extLst>
              <a:ext uri="{FF2B5EF4-FFF2-40B4-BE49-F238E27FC236}">
                <a16:creationId xmlns:a16="http://schemas.microsoft.com/office/drawing/2014/main" id="{3778872B-E0D9-886F-4C62-41F0F10485E2}"/>
              </a:ext>
            </a:extLst>
          </p:cNvPr>
          <p:cNvSpPr>
            <a:spLocks noGrp="1"/>
          </p:cNvSpPr>
          <p:nvPr>
            <p:ph type="pic" idx="1"/>
          </p:nvPr>
        </p:nvSpPr>
        <p:spPr>
          <a:xfrm>
            <a:off x="4920213" y="1"/>
            <a:ext cx="4223788" cy="6857999"/>
          </a:xfrm>
          <a:custGeom>
            <a:avLst/>
            <a:gdLst>
              <a:gd name="connsiteX0" fmla="*/ 2590010 w 5631717"/>
              <a:gd name="connsiteY0" fmla="*/ 0 h 6857999"/>
              <a:gd name="connsiteX1" fmla="*/ 5631717 w 5631717"/>
              <a:gd name="connsiteY1" fmla="*/ 1212 h 6857999"/>
              <a:gd name="connsiteX2" fmla="*/ 5631717 w 5631717"/>
              <a:gd name="connsiteY2" fmla="*/ 6857999 h 6857999"/>
              <a:gd name="connsiteX3" fmla="*/ 0 w 5631717"/>
              <a:gd name="connsiteY3" fmla="*/ 6857999 h 6857999"/>
              <a:gd name="connsiteX4" fmla="*/ 39901 w 5631717"/>
              <a:gd name="connsiteY4" fmla="*/ 6763081 h 6857999"/>
              <a:gd name="connsiteX5" fmla="*/ 544454 w 5631717"/>
              <a:gd name="connsiteY5" fmla="*/ 5946557 h 6857999"/>
              <a:gd name="connsiteX6" fmla="*/ 672811 w 5631717"/>
              <a:gd name="connsiteY6" fmla="*/ 5765676 h 6857999"/>
              <a:gd name="connsiteX7" fmla="*/ 731342 w 5631717"/>
              <a:gd name="connsiteY7" fmla="*/ 5660755 h 6857999"/>
              <a:gd name="connsiteX8" fmla="*/ 833454 w 5631717"/>
              <a:gd name="connsiteY8" fmla="*/ 5521626 h 6857999"/>
              <a:gd name="connsiteX9" fmla="*/ 961393 w 5631717"/>
              <a:gd name="connsiteY9" fmla="*/ 5303328 h 6857999"/>
              <a:gd name="connsiteX10" fmla="*/ 1325644 w 5631717"/>
              <a:gd name="connsiteY10" fmla="*/ 4367182 h 6857999"/>
              <a:gd name="connsiteX11" fmla="*/ 1426358 w 5631717"/>
              <a:gd name="connsiteY11" fmla="*/ 3454426 h 6857999"/>
              <a:gd name="connsiteX12" fmla="*/ 1430402 w 5631717"/>
              <a:gd name="connsiteY12" fmla="*/ 3239987 h 6857999"/>
              <a:gd name="connsiteX13" fmla="*/ 1436946 w 5631717"/>
              <a:gd name="connsiteY13" fmla="*/ 3000917 h 6857999"/>
              <a:gd name="connsiteX14" fmla="*/ 2324003 w 5631717"/>
              <a:gd name="connsiteY14" fmla="*/ 456577 h 6857999"/>
              <a:gd name="connsiteX15" fmla="*/ 2565264 w 5631717"/>
              <a:gd name="connsiteY15" fmla="*/ 6604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31717" h="6857999">
                <a:moveTo>
                  <a:pt x="2590010" y="0"/>
                </a:moveTo>
                <a:lnTo>
                  <a:pt x="5631717" y="1212"/>
                </a:lnTo>
                <a:lnTo>
                  <a:pt x="5631717" y="6857999"/>
                </a:lnTo>
                <a:lnTo>
                  <a:pt x="0" y="6857999"/>
                </a:lnTo>
                <a:lnTo>
                  <a:pt x="39901" y="6763081"/>
                </a:lnTo>
                <a:cubicBezTo>
                  <a:pt x="162360" y="6499491"/>
                  <a:pt x="325518" y="6226512"/>
                  <a:pt x="544454" y="5946557"/>
                </a:cubicBezTo>
                <a:cubicBezTo>
                  <a:pt x="593106" y="5884344"/>
                  <a:pt x="635790" y="5824037"/>
                  <a:pt x="672811" y="5765676"/>
                </a:cubicBezTo>
                <a:lnTo>
                  <a:pt x="731342" y="5660755"/>
                </a:lnTo>
                <a:lnTo>
                  <a:pt x="833454" y="5521626"/>
                </a:lnTo>
                <a:cubicBezTo>
                  <a:pt x="882143" y="5448034"/>
                  <a:pt x="925029" y="5375010"/>
                  <a:pt x="961393" y="5303328"/>
                </a:cubicBezTo>
                <a:cubicBezTo>
                  <a:pt x="1133490" y="4988076"/>
                  <a:pt x="1248150" y="4675332"/>
                  <a:pt x="1325644" y="4367182"/>
                </a:cubicBezTo>
                <a:cubicBezTo>
                  <a:pt x="1403138" y="4059031"/>
                  <a:pt x="1421842" y="3824521"/>
                  <a:pt x="1426358" y="3454426"/>
                </a:cubicBezTo>
                <a:cubicBezTo>
                  <a:pt x="1427706" y="3382946"/>
                  <a:pt x="1423738" y="3433060"/>
                  <a:pt x="1430402" y="3239987"/>
                </a:cubicBezTo>
                <a:cubicBezTo>
                  <a:pt x="1436128" y="3079235"/>
                  <a:pt x="1431220" y="3071796"/>
                  <a:pt x="1436946" y="3000917"/>
                </a:cubicBezTo>
                <a:cubicBezTo>
                  <a:pt x="1482898" y="2290469"/>
                  <a:pt x="1545563" y="1451969"/>
                  <a:pt x="2324003" y="456577"/>
                </a:cubicBezTo>
                <a:cubicBezTo>
                  <a:pt x="2433469" y="316599"/>
                  <a:pt x="2512714" y="186267"/>
                  <a:pt x="2565264" y="66040"/>
                </a:cubicBezTo>
                <a:close/>
              </a:path>
            </a:pathLst>
          </a:custGeom>
          <a:solidFill>
            <a:schemeClr val="bg1">
              <a:lumMod val="95000"/>
            </a:schemeClr>
          </a:solidFill>
        </p:spPr>
        <p:txBody>
          <a:bodyPr wrap="square" anchor="ctr">
            <a:noAutofit/>
          </a:bodyPr>
          <a:lstStyle>
            <a:lvl1pPr marL="0" indent="0" algn="ctr">
              <a:buFont typeface="Arial" panose="020B0604020202020204" pitchFamily="34" charse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18" name="Text Placeholder 17">
            <a:extLst>
              <a:ext uri="{FF2B5EF4-FFF2-40B4-BE49-F238E27FC236}">
                <a16:creationId xmlns:a16="http://schemas.microsoft.com/office/drawing/2014/main" id="{C6A0D53E-8DD0-B163-9F83-6488106E01FB}"/>
              </a:ext>
            </a:extLst>
          </p:cNvPr>
          <p:cNvSpPr>
            <a:spLocks noGrp="1"/>
          </p:cNvSpPr>
          <p:nvPr>
            <p:ph type="body" sz="quarter" idx="13"/>
          </p:nvPr>
        </p:nvSpPr>
        <p:spPr>
          <a:xfrm>
            <a:off x="603504" y="2295144"/>
            <a:ext cx="3696462" cy="2651760"/>
          </a:xfrm>
        </p:spPr>
        <p:txBody>
          <a:bodyPr>
            <a:noAutofit/>
          </a:bodyPr>
          <a:lstStyle>
            <a:lvl1pPr>
              <a:spcBef>
                <a:spcPts val="750"/>
              </a:spcBef>
              <a:defRPr sz="1800"/>
            </a:lvl1pPr>
            <a:lvl2pPr>
              <a:defRPr sz="1500"/>
            </a:lvl2pPr>
            <a:lvl3pPr>
              <a:defRPr sz="135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08DA4DA3-10C7-48A6-9B15-38222B8CAD42}"/>
              </a:ext>
            </a:extLst>
          </p:cNvPr>
          <p:cNvSpPr>
            <a:spLocks noGrp="1"/>
          </p:cNvSpPr>
          <p:nvPr>
            <p:ph type="ftr" sz="quarter" idx="11"/>
          </p:nvPr>
        </p:nvSpPr>
        <p:spPr>
          <a:xfrm>
            <a:off x="294894" y="6281928"/>
            <a:ext cx="1837944" cy="274320"/>
          </a:xfrm>
          <a:prstGeom prst="rect">
            <a:avLst/>
          </a:prstGeom>
        </p:spPr>
        <p:txBody>
          <a:bodyPr>
            <a:noAutofit/>
          </a:bodyPr>
          <a:lstStyle>
            <a:lvl1pPr algn="l">
              <a:defRPr/>
            </a:lvl1pPr>
          </a:lstStyle>
          <a:p>
            <a:r>
              <a:rPr lang="en-US" dirty="0"/>
              <a:t>Contoso grand opening event</a:t>
            </a:r>
          </a:p>
        </p:txBody>
      </p:sp>
      <p:sp>
        <p:nvSpPr>
          <p:cNvPr id="21" name="Slide Number Placeholder 20">
            <a:extLst>
              <a:ext uri="{FF2B5EF4-FFF2-40B4-BE49-F238E27FC236}">
                <a16:creationId xmlns:a16="http://schemas.microsoft.com/office/drawing/2014/main" id="{1F08CEC9-D752-F0E2-7CED-4FCAA57C2EA9}"/>
              </a:ext>
            </a:extLst>
          </p:cNvPr>
          <p:cNvSpPr>
            <a:spLocks noGrp="1"/>
          </p:cNvSpPr>
          <p:nvPr>
            <p:ph type="sldNum" sz="quarter" idx="12"/>
          </p:nvPr>
        </p:nvSpPr>
        <p:spPr>
          <a:xfrm>
            <a:off x="8620506" y="6372410"/>
            <a:ext cx="263185" cy="338960"/>
          </a:xfrm>
          <a:custGeom>
            <a:avLst/>
            <a:gdLst>
              <a:gd name="connsiteX0" fmla="*/ 154845 w 350913"/>
              <a:gd name="connsiteY0" fmla="*/ 22 h 338960"/>
              <a:gd name="connsiteX1" fmla="*/ 340005 w 350913"/>
              <a:gd name="connsiteY1" fmla="*/ 221278 h 338960"/>
              <a:gd name="connsiteX2" fmla="*/ 10634 w 350913"/>
              <a:gd name="connsiteY2" fmla="*/ 289178 h 338960"/>
              <a:gd name="connsiteX3" fmla="*/ 119488 w 350913"/>
              <a:gd name="connsiteY3" fmla="*/ 4155 h 338960"/>
              <a:gd name="connsiteX4" fmla="*/ 154845 w 350913"/>
              <a:gd name="connsiteY4" fmla="*/ 22 h 338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913" h="338960">
                <a:moveTo>
                  <a:pt x="154845" y="22"/>
                </a:moveTo>
                <a:cubicBezTo>
                  <a:pt x="246677" y="-1293"/>
                  <a:pt x="391912" y="57780"/>
                  <a:pt x="340005" y="221278"/>
                </a:cubicBezTo>
                <a:cubicBezTo>
                  <a:pt x="280684" y="408133"/>
                  <a:pt x="47387" y="325365"/>
                  <a:pt x="10634" y="289178"/>
                </a:cubicBezTo>
                <a:cubicBezTo>
                  <a:pt x="-26119" y="252991"/>
                  <a:pt x="37818" y="24351"/>
                  <a:pt x="119488" y="4155"/>
                </a:cubicBezTo>
                <a:cubicBezTo>
                  <a:pt x="129697" y="1631"/>
                  <a:pt x="141726" y="210"/>
                  <a:pt x="154845" y="22"/>
                </a:cubicBezTo>
                <a:close/>
              </a:path>
            </a:pathLst>
          </a:custGeom>
          <a:solidFill>
            <a:schemeClr val="tx2">
              <a:lumMod val="75000"/>
              <a:lumOff val="25000"/>
            </a:schemeClr>
          </a:solidFill>
        </p:spPr>
        <p:txBody>
          <a:bodyPr wrap="square">
            <a:noAutofit/>
          </a:bodyPr>
          <a:lstStyle>
            <a:lvl1pPr algn="ctr">
              <a:defRPr>
                <a:solidFill>
                  <a:schemeClr val="bg1"/>
                </a:solidFill>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94365293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E588CB2E-13B3-FCC9-7990-1475F55BD104}"/>
              </a:ext>
            </a:extLst>
          </p:cNvPr>
          <p:cNvSpPr/>
          <p:nvPr userDrawn="1"/>
        </p:nvSpPr>
        <p:spPr>
          <a:xfrm>
            <a:off x="469850" y="300377"/>
            <a:ext cx="8256881" cy="6544064"/>
          </a:xfrm>
          <a:custGeom>
            <a:avLst/>
            <a:gdLst>
              <a:gd name="connsiteX0" fmla="*/ 5671719 w 11009175"/>
              <a:gd name="connsiteY0" fmla="*/ 133 h 6544064"/>
              <a:gd name="connsiteX1" fmla="*/ 8888406 w 11009175"/>
              <a:gd name="connsiteY1" fmla="*/ 5225085 h 6544064"/>
              <a:gd name="connsiteX2" fmla="*/ 579340 w 11009175"/>
              <a:gd name="connsiteY2" fmla="*/ 5973973 h 6544064"/>
              <a:gd name="connsiteX3" fmla="*/ 3799737 w 11009175"/>
              <a:gd name="connsiteY3" fmla="*/ 312285 h 6544064"/>
              <a:gd name="connsiteX4" fmla="*/ 5671719 w 11009175"/>
              <a:gd name="connsiteY4" fmla="*/ 133 h 6544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09175" h="6544064">
                <a:moveTo>
                  <a:pt x="5671719" y="133"/>
                </a:moveTo>
                <a:cubicBezTo>
                  <a:pt x="10502895" y="-32605"/>
                  <a:pt x="13110484" y="6035901"/>
                  <a:pt x="8888406" y="5225085"/>
                </a:cubicBezTo>
                <a:cubicBezTo>
                  <a:pt x="4147828" y="4314695"/>
                  <a:pt x="2446109" y="7881365"/>
                  <a:pt x="579340" y="5973973"/>
                </a:cubicBezTo>
                <a:cubicBezTo>
                  <a:pt x="-1287429" y="4066581"/>
                  <a:pt x="1780200" y="902713"/>
                  <a:pt x="3799737" y="312285"/>
                </a:cubicBezTo>
                <a:cubicBezTo>
                  <a:pt x="4451579" y="100191"/>
                  <a:pt x="5078417" y="4154"/>
                  <a:pt x="5671719" y="133"/>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1350" dirty="0"/>
          </a:p>
        </p:txBody>
      </p:sp>
      <p:sp>
        <p:nvSpPr>
          <p:cNvPr id="15" name="Freeform: Shape 14">
            <a:extLst>
              <a:ext uri="{FF2B5EF4-FFF2-40B4-BE49-F238E27FC236}">
                <a16:creationId xmlns:a16="http://schemas.microsoft.com/office/drawing/2014/main" id="{3C9A7D6B-CD07-F18A-EB90-872AF7151716}"/>
              </a:ext>
            </a:extLst>
          </p:cNvPr>
          <p:cNvSpPr/>
          <p:nvPr userDrawn="1"/>
        </p:nvSpPr>
        <p:spPr>
          <a:xfrm>
            <a:off x="6160342" y="0"/>
            <a:ext cx="2617796" cy="2990132"/>
          </a:xfrm>
          <a:custGeom>
            <a:avLst/>
            <a:gdLst>
              <a:gd name="connsiteX0" fmla="*/ 9820 w 3490395"/>
              <a:gd name="connsiteY0" fmla="*/ 0 h 2990132"/>
              <a:gd name="connsiteX1" fmla="*/ 3326144 w 3490395"/>
              <a:gd name="connsiteY1" fmla="*/ 0 h 2990132"/>
              <a:gd name="connsiteX2" fmla="*/ 3355148 w 3490395"/>
              <a:gd name="connsiteY2" fmla="*/ 31976 h 2990132"/>
              <a:gd name="connsiteX3" fmla="*/ 3469206 w 3490395"/>
              <a:gd name="connsiteY3" fmla="*/ 251990 h 2990132"/>
              <a:gd name="connsiteX4" fmla="*/ 1272961 w 3490395"/>
              <a:gd name="connsiteY4" fmla="*/ 2945433 h 2990132"/>
              <a:gd name="connsiteX5" fmla="*/ 84 w 3490395"/>
              <a:gd name="connsiteY5" fmla="*/ 261380 h 2990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90395" h="2990132">
                <a:moveTo>
                  <a:pt x="9820" y="0"/>
                </a:moveTo>
                <a:lnTo>
                  <a:pt x="3326144" y="0"/>
                </a:lnTo>
                <a:lnTo>
                  <a:pt x="3355148" y="31976"/>
                </a:lnTo>
                <a:cubicBezTo>
                  <a:pt x="3412900" y="103082"/>
                  <a:pt x="3452270" y="176654"/>
                  <a:pt x="3469206" y="251990"/>
                </a:cubicBezTo>
                <a:cubicBezTo>
                  <a:pt x="3649852" y="1055568"/>
                  <a:pt x="2654828" y="3336449"/>
                  <a:pt x="1272961" y="2945433"/>
                </a:cubicBezTo>
                <a:cubicBezTo>
                  <a:pt x="322928" y="2676609"/>
                  <a:pt x="-6036" y="1263927"/>
                  <a:pt x="84" y="26138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1350" dirty="0"/>
          </a:p>
        </p:txBody>
      </p:sp>
      <p:sp>
        <p:nvSpPr>
          <p:cNvPr id="17" name="Freeform: Shape 16">
            <a:extLst>
              <a:ext uri="{FF2B5EF4-FFF2-40B4-BE49-F238E27FC236}">
                <a16:creationId xmlns:a16="http://schemas.microsoft.com/office/drawing/2014/main" id="{ACAF09C9-D54E-7785-7B9A-84D85BBD0F35}"/>
              </a:ext>
            </a:extLst>
          </p:cNvPr>
          <p:cNvSpPr/>
          <p:nvPr userDrawn="1"/>
        </p:nvSpPr>
        <p:spPr>
          <a:xfrm>
            <a:off x="5339073" y="-68389"/>
            <a:ext cx="1613743" cy="1747175"/>
          </a:xfrm>
          <a:custGeom>
            <a:avLst/>
            <a:gdLst>
              <a:gd name="connsiteX0" fmla="*/ 398864 w 2146359"/>
              <a:gd name="connsiteY0" fmla="*/ 0 h 1800706"/>
              <a:gd name="connsiteX1" fmla="*/ 1772637 w 2146359"/>
              <a:gd name="connsiteY1" fmla="*/ 0 h 1800706"/>
              <a:gd name="connsiteX2" fmla="*/ 1874163 w 2146359"/>
              <a:gd name="connsiteY2" fmla="*/ 53531 h 1800706"/>
              <a:gd name="connsiteX3" fmla="*/ 2110427 w 2146359"/>
              <a:gd name="connsiteY3" fmla="*/ 287988 h 1800706"/>
              <a:gd name="connsiteX4" fmla="*/ 1444651 w 2146359"/>
              <a:gd name="connsiteY4" fmla="*/ 1744615 h 1800706"/>
              <a:gd name="connsiteX5" fmla="*/ 25986 w 2146359"/>
              <a:gd name="connsiteY5" fmla="*/ 1140999 h 1800706"/>
              <a:gd name="connsiteX6" fmla="*/ 383281 w 2146359"/>
              <a:gd name="connsiteY6" fmla="*/ 18248 h 1800706"/>
              <a:gd name="connsiteX0" fmla="*/ 1772637 w 2146359"/>
              <a:gd name="connsiteY0" fmla="*/ 0 h 1800706"/>
              <a:gd name="connsiteX1" fmla="*/ 1874163 w 2146359"/>
              <a:gd name="connsiteY1" fmla="*/ 53531 h 1800706"/>
              <a:gd name="connsiteX2" fmla="*/ 2110427 w 2146359"/>
              <a:gd name="connsiteY2" fmla="*/ 287988 h 1800706"/>
              <a:gd name="connsiteX3" fmla="*/ 1444651 w 2146359"/>
              <a:gd name="connsiteY3" fmla="*/ 1744615 h 1800706"/>
              <a:gd name="connsiteX4" fmla="*/ 25986 w 2146359"/>
              <a:gd name="connsiteY4" fmla="*/ 1140999 h 1800706"/>
              <a:gd name="connsiteX5" fmla="*/ 383281 w 2146359"/>
              <a:gd name="connsiteY5" fmla="*/ 18248 h 1800706"/>
              <a:gd name="connsiteX6" fmla="*/ 398864 w 2146359"/>
              <a:gd name="connsiteY6" fmla="*/ 0 h 1800706"/>
              <a:gd name="connsiteX7" fmla="*/ 1864077 w 2146359"/>
              <a:gd name="connsiteY7" fmla="*/ 91440 h 1800706"/>
              <a:gd name="connsiteX0" fmla="*/ 1772637 w 2146359"/>
              <a:gd name="connsiteY0" fmla="*/ 0 h 1800706"/>
              <a:gd name="connsiteX1" fmla="*/ 1874163 w 2146359"/>
              <a:gd name="connsiteY1" fmla="*/ 53531 h 1800706"/>
              <a:gd name="connsiteX2" fmla="*/ 2110427 w 2146359"/>
              <a:gd name="connsiteY2" fmla="*/ 287988 h 1800706"/>
              <a:gd name="connsiteX3" fmla="*/ 1444651 w 2146359"/>
              <a:gd name="connsiteY3" fmla="*/ 1744615 h 1800706"/>
              <a:gd name="connsiteX4" fmla="*/ 25986 w 2146359"/>
              <a:gd name="connsiteY4" fmla="*/ 1140999 h 1800706"/>
              <a:gd name="connsiteX5" fmla="*/ 383281 w 2146359"/>
              <a:gd name="connsiteY5" fmla="*/ 18248 h 1800706"/>
              <a:gd name="connsiteX6" fmla="*/ 398864 w 2146359"/>
              <a:gd name="connsiteY6" fmla="*/ 0 h 1800706"/>
              <a:gd name="connsiteX0" fmla="*/ 1772637 w 2146359"/>
              <a:gd name="connsiteY0" fmla="*/ 0 h 1800706"/>
              <a:gd name="connsiteX1" fmla="*/ 1874163 w 2146359"/>
              <a:gd name="connsiteY1" fmla="*/ 53531 h 1800706"/>
              <a:gd name="connsiteX2" fmla="*/ 2110427 w 2146359"/>
              <a:gd name="connsiteY2" fmla="*/ 287988 h 1800706"/>
              <a:gd name="connsiteX3" fmla="*/ 1444651 w 2146359"/>
              <a:gd name="connsiteY3" fmla="*/ 1744615 h 1800706"/>
              <a:gd name="connsiteX4" fmla="*/ 25986 w 2146359"/>
              <a:gd name="connsiteY4" fmla="*/ 1140999 h 1800706"/>
              <a:gd name="connsiteX5" fmla="*/ 383281 w 2146359"/>
              <a:gd name="connsiteY5" fmla="*/ 18248 h 1800706"/>
              <a:gd name="connsiteX0" fmla="*/ 1777935 w 2151657"/>
              <a:gd name="connsiteY0" fmla="*/ 0 h 1800706"/>
              <a:gd name="connsiteX1" fmla="*/ 1879461 w 2151657"/>
              <a:gd name="connsiteY1" fmla="*/ 53531 h 1800706"/>
              <a:gd name="connsiteX2" fmla="*/ 2115725 w 2151657"/>
              <a:gd name="connsiteY2" fmla="*/ 287988 h 1800706"/>
              <a:gd name="connsiteX3" fmla="*/ 1449949 w 2151657"/>
              <a:gd name="connsiteY3" fmla="*/ 1744615 h 1800706"/>
              <a:gd name="connsiteX4" fmla="*/ 31284 w 2151657"/>
              <a:gd name="connsiteY4" fmla="*/ 1140999 h 1800706"/>
              <a:gd name="connsiteX5" fmla="*/ 335239 w 2151657"/>
              <a:gd name="connsiteY5" fmla="*/ 94448 h 1800706"/>
              <a:gd name="connsiteX0" fmla="*/ 1879461 w 2151657"/>
              <a:gd name="connsiteY0" fmla="*/ 0 h 1747175"/>
              <a:gd name="connsiteX1" fmla="*/ 2115725 w 2151657"/>
              <a:gd name="connsiteY1" fmla="*/ 234457 h 1747175"/>
              <a:gd name="connsiteX2" fmla="*/ 1449949 w 2151657"/>
              <a:gd name="connsiteY2" fmla="*/ 1691084 h 1747175"/>
              <a:gd name="connsiteX3" fmla="*/ 31284 w 2151657"/>
              <a:gd name="connsiteY3" fmla="*/ 1087468 h 1747175"/>
              <a:gd name="connsiteX4" fmla="*/ 335239 w 2151657"/>
              <a:gd name="connsiteY4" fmla="*/ 40917 h 1747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1657" h="1747175">
                <a:moveTo>
                  <a:pt x="1879461" y="0"/>
                </a:moveTo>
                <a:cubicBezTo>
                  <a:pt x="1995915" y="72714"/>
                  <a:pt x="2082421" y="153158"/>
                  <a:pt x="2115725" y="234457"/>
                </a:cubicBezTo>
                <a:cubicBezTo>
                  <a:pt x="2248941" y="559652"/>
                  <a:pt x="2008387" y="1466014"/>
                  <a:pt x="1449949" y="1691084"/>
                </a:cubicBezTo>
                <a:cubicBezTo>
                  <a:pt x="891511" y="1916153"/>
                  <a:pt x="164500" y="1412663"/>
                  <a:pt x="31284" y="1087468"/>
                </a:cubicBezTo>
                <a:cubicBezTo>
                  <a:pt x="-68628" y="843572"/>
                  <a:pt x="80965" y="363691"/>
                  <a:pt x="335239" y="40917"/>
                </a:cubicBezTo>
              </a:path>
            </a:pathLst>
          </a:custGeom>
          <a:noFill/>
          <a:ln w="38100">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1350" dirty="0"/>
          </a:p>
        </p:txBody>
      </p:sp>
      <p:sp>
        <p:nvSpPr>
          <p:cNvPr id="2" name="Title 1">
            <a:extLst>
              <a:ext uri="{FF2B5EF4-FFF2-40B4-BE49-F238E27FC236}">
                <a16:creationId xmlns:a16="http://schemas.microsoft.com/office/drawing/2014/main" id="{9E18BC3D-3493-89F4-9FDC-7C5F1C93D5A9}"/>
              </a:ext>
            </a:extLst>
          </p:cNvPr>
          <p:cNvSpPr>
            <a:spLocks noGrp="1"/>
          </p:cNvSpPr>
          <p:nvPr>
            <p:ph type="title"/>
          </p:nvPr>
        </p:nvSpPr>
        <p:spPr>
          <a:xfrm>
            <a:off x="1714500" y="1856232"/>
            <a:ext cx="5719572" cy="3136392"/>
          </a:xfrm>
        </p:spPr>
        <p:txBody>
          <a:bodyPr anchor="t">
            <a:noAutofit/>
          </a:bodyPr>
          <a:lstStyle>
            <a:lvl1pPr algn="ctr">
              <a:lnSpc>
                <a:spcPct val="100000"/>
              </a:lnSpc>
              <a:defRPr sz="4950">
                <a:solidFill>
                  <a:schemeClr val="bg1"/>
                </a:solidFill>
              </a:defRPr>
            </a:lvl1pPr>
          </a:lstStyle>
          <a:p>
            <a:r>
              <a:rPr lang="en-US"/>
              <a:t>Click to edit Master title style</a:t>
            </a:r>
          </a:p>
        </p:txBody>
      </p:sp>
      <p:sp>
        <p:nvSpPr>
          <p:cNvPr id="20" name="Text Placeholder 19">
            <a:extLst>
              <a:ext uri="{FF2B5EF4-FFF2-40B4-BE49-F238E27FC236}">
                <a16:creationId xmlns:a16="http://schemas.microsoft.com/office/drawing/2014/main" id="{9C6ED92C-F581-58A0-A69A-ECEED1CAFBD4}"/>
              </a:ext>
            </a:extLst>
          </p:cNvPr>
          <p:cNvSpPr>
            <a:spLocks noGrp="1"/>
          </p:cNvSpPr>
          <p:nvPr>
            <p:ph type="body" sz="quarter" idx="10"/>
          </p:nvPr>
        </p:nvSpPr>
        <p:spPr>
          <a:xfrm>
            <a:off x="3154680" y="5010912"/>
            <a:ext cx="2832354" cy="466344"/>
          </a:xfrm>
        </p:spPr>
        <p:txBody>
          <a:bodyPr>
            <a:noAutofit/>
          </a:bodyPr>
          <a:lstStyle>
            <a:lvl1pPr marL="0" indent="0" algn="ctr">
              <a:lnSpc>
                <a:spcPct val="100000"/>
              </a:lnSpc>
              <a:buNone/>
              <a:defRPr sz="1800">
                <a:solidFill>
                  <a:schemeClr val="bg1"/>
                </a:solidFill>
              </a:defRPr>
            </a:lvl1pPr>
          </a:lstStyle>
          <a:p>
            <a:pPr lvl="0"/>
            <a:r>
              <a:rPr lang="en-US"/>
              <a:t>Click to edit Master text styles</a:t>
            </a:r>
          </a:p>
        </p:txBody>
      </p:sp>
      <p:sp>
        <p:nvSpPr>
          <p:cNvPr id="22" name="Text Placeholder 21">
            <a:extLst>
              <a:ext uri="{FF2B5EF4-FFF2-40B4-BE49-F238E27FC236}">
                <a16:creationId xmlns:a16="http://schemas.microsoft.com/office/drawing/2014/main" id="{14B0568A-52A9-D3B6-8353-E255CA106A82}"/>
              </a:ext>
            </a:extLst>
          </p:cNvPr>
          <p:cNvSpPr>
            <a:spLocks noGrp="1"/>
          </p:cNvSpPr>
          <p:nvPr>
            <p:ph type="body" sz="quarter" idx="11" hasCustomPrompt="1"/>
          </p:nvPr>
        </p:nvSpPr>
        <p:spPr>
          <a:xfrm>
            <a:off x="953262" y="640080"/>
            <a:ext cx="548640" cy="3172968"/>
          </a:xfrm>
        </p:spPr>
        <p:txBody>
          <a:bodyPr>
            <a:noAutofit/>
          </a:bodyPr>
          <a:lstStyle>
            <a:lvl1pPr marL="0" indent="0" algn="ctr">
              <a:lnSpc>
                <a:spcPct val="100000"/>
              </a:lnSpc>
              <a:buNone/>
              <a:defRPr sz="15000">
                <a:solidFill>
                  <a:schemeClr val="accent6"/>
                </a:solidFill>
                <a:latin typeface="Source Sans Pro" panose="020B0503030403020204" pitchFamily="34" charset="0"/>
                <a:ea typeface="Source Sans Pro" panose="020B0503030403020204" pitchFamily="34" charset="0"/>
              </a:defRPr>
            </a:lvl1pPr>
          </a:lstStyle>
          <a:p>
            <a:pPr lvl="0"/>
            <a:r>
              <a:rPr lang="en-US" dirty="0"/>
              <a:t>“</a:t>
            </a:r>
          </a:p>
        </p:txBody>
      </p:sp>
      <p:sp>
        <p:nvSpPr>
          <p:cNvPr id="23" name="Text Placeholder 21">
            <a:extLst>
              <a:ext uri="{FF2B5EF4-FFF2-40B4-BE49-F238E27FC236}">
                <a16:creationId xmlns:a16="http://schemas.microsoft.com/office/drawing/2014/main" id="{31C009BC-A885-8FBD-5A6F-3ECD72A5A867}"/>
              </a:ext>
            </a:extLst>
          </p:cNvPr>
          <p:cNvSpPr>
            <a:spLocks noGrp="1"/>
          </p:cNvSpPr>
          <p:nvPr>
            <p:ph type="body" sz="quarter" idx="12" hasCustomPrompt="1"/>
          </p:nvPr>
        </p:nvSpPr>
        <p:spPr>
          <a:xfrm>
            <a:off x="7386066" y="4078224"/>
            <a:ext cx="548640" cy="3172968"/>
          </a:xfrm>
        </p:spPr>
        <p:txBody>
          <a:bodyPr>
            <a:noAutofit/>
          </a:bodyPr>
          <a:lstStyle>
            <a:lvl1pPr marL="0" indent="0" algn="ctr">
              <a:lnSpc>
                <a:spcPct val="100000"/>
              </a:lnSpc>
              <a:buNone/>
              <a:defRPr sz="15000">
                <a:solidFill>
                  <a:schemeClr val="bg1"/>
                </a:solidFill>
                <a:latin typeface="Source Sans Pro" panose="020B0503030403020204" pitchFamily="34" charset="0"/>
                <a:ea typeface="Source Sans Pro" panose="020B0503030403020204" pitchFamily="34" charset="0"/>
              </a:defRPr>
            </a:lvl1pPr>
          </a:lstStyle>
          <a:p>
            <a:pPr lvl="0"/>
            <a:r>
              <a:rPr lang="en-US" dirty="0"/>
              <a:t>”</a:t>
            </a:r>
          </a:p>
        </p:txBody>
      </p:sp>
    </p:spTree>
    <p:extLst>
      <p:ext uri="{BB962C8B-B14F-4D97-AF65-F5344CB8AC3E}">
        <p14:creationId xmlns:p14="http://schemas.microsoft.com/office/powerpoint/2010/main" val="54995502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1140E-18C4-7CA4-FB54-99FF930597C2}"/>
              </a:ext>
            </a:extLst>
          </p:cNvPr>
          <p:cNvSpPr>
            <a:spLocks noGrp="1"/>
          </p:cNvSpPr>
          <p:nvPr>
            <p:ph type="title"/>
          </p:nvPr>
        </p:nvSpPr>
        <p:spPr>
          <a:xfrm>
            <a:off x="285750" y="381000"/>
            <a:ext cx="8572500" cy="1325563"/>
          </a:xfrm>
        </p:spPr>
        <p:txBody>
          <a:bodyPr anchor="b">
            <a:noAutofit/>
          </a:bodyPr>
          <a:lstStyle>
            <a:lvl1pPr algn="ctr">
              <a:lnSpc>
                <a:spcPct val="170000"/>
              </a:lnSpc>
              <a:defRPr sz="3600"/>
            </a:lvl1pPr>
          </a:lstStyle>
          <a:p>
            <a:r>
              <a:rPr lang="en-US"/>
              <a:t>Click to edit Master title style</a:t>
            </a:r>
          </a:p>
        </p:txBody>
      </p:sp>
      <p:sp>
        <p:nvSpPr>
          <p:cNvPr id="7" name="Content Placeholder 6">
            <a:extLst>
              <a:ext uri="{FF2B5EF4-FFF2-40B4-BE49-F238E27FC236}">
                <a16:creationId xmlns:a16="http://schemas.microsoft.com/office/drawing/2014/main" id="{2ADC6C63-11C9-0266-F010-C443878431A8}"/>
              </a:ext>
            </a:extLst>
          </p:cNvPr>
          <p:cNvSpPr>
            <a:spLocks noGrp="1"/>
          </p:cNvSpPr>
          <p:nvPr>
            <p:ph sz="quarter" idx="13"/>
          </p:nvPr>
        </p:nvSpPr>
        <p:spPr>
          <a:xfrm>
            <a:off x="680085" y="1837944"/>
            <a:ext cx="7783830" cy="3904488"/>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Footer Placeholder 5">
            <a:extLst>
              <a:ext uri="{FF2B5EF4-FFF2-40B4-BE49-F238E27FC236}">
                <a16:creationId xmlns:a16="http://schemas.microsoft.com/office/drawing/2014/main" id="{A07C25B9-D554-8008-6E22-6F71F9C5109F}"/>
              </a:ext>
            </a:extLst>
          </p:cNvPr>
          <p:cNvSpPr>
            <a:spLocks noGrp="1"/>
          </p:cNvSpPr>
          <p:nvPr>
            <p:ph type="ftr" sz="quarter" idx="11"/>
          </p:nvPr>
        </p:nvSpPr>
        <p:spPr>
          <a:xfrm>
            <a:off x="294894" y="6281928"/>
            <a:ext cx="1837944" cy="274320"/>
          </a:xfrm>
          <a:prstGeom prst="rect">
            <a:avLst/>
          </a:prstGeom>
        </p:spPr>
        <p:txBody>
          <a:bodyPr>
            <a:noAutofit/>
          </a:bodyPr>
          <a:lstStyle>
            <a:lvl1pPr algn="l">
              <a:defRPr/>
            </a:lvl1pPr>
          </a:lstStyle>
          <a:p>
            <a:r>
              <a:rPr lang="en-US" dirty="0"/>
              <a:t>Contoso grand opening event</a:t>
            </a:r>
          </a:p>
        </p:txBody>
      </p:sp>
      <p:sp>
        <p:nvSpPr>
          <p:cNvPr id="3" name="Slide Number Placeholder 2">
            <a:extLst>
              <a:ext uri="{FF2B5EF4-FFF2-40B4-BE49-F238E27FC236}">
                <a16:creationId xmlns:a16="http://schemas.microsoft.com/office/drawing/2014/main" id="{3DB6A7EF-9CEC-E8AC-0301-87D7BCBF2492}"/>
              </a:ext>
            </a:extLst>
          </p:cNvPr>
          <p:cNvSpPr>
            <a:spLocks noGrp="1"/>
          </p:cNvSpPr>
          <p:nvPr>
            <p:ph type="sldNum" sz="quarter" idx="12"/>
          </p:nvPr>
        </p:nvSpPr>
        <p:spPr>
          <a:xfrm>
            <a:off x="8603799" y="6231541"/>
            <a:ext cx="283182" cy="346860"/>
          </a:xfrm>
          <a:custGeom>
            <a:avLst/>
            <a:gdLst>
              <a:gd name="connsiteX0" fmla="*/ 207164 w 377576"/>
              <a:gd name="connsiteY0" fmla="*/ 451 h 346860"/>
              <a:gd name="connsiteX1" fmla="*/ 333607 w 377576"/>
              <a:gd name="connsiteY1" fmla="*/ 282909 h 346860"/>
              <a:gd name="connsiteX2" fmla="*/ 2098 w 377576"/>
              <a:gd name="connsiteY2" fmla="*/ 226361 h 346860"/>
              <a:gd name="connsiteX3" fmla="*/ 207164 w 377576"/>
              <a:gd name="connsiteY3" fmla="*/ 451 h 346860"/>
            </a:gdLst>
            <a:ahLst/>
            <a:cxnLst>
              <a:cxn ang="0">
                <a:pos x="connsiteX0" y="connsiteY0"/>
              </a:cxn>
              <a:cxn ang="0">
                <a:pos x="connsiteX1" y="connsiteY1"/>
              </a:cxn>
              <a:cxn ang="0">
                <a:pos x="connsiteX2" y="connsiteY2"/>
              </a:cxn>
              <a:cxn ang="0">
                <a:pos x="connsiteX3" y="connsiteY3"/>
              </a:cxn>
            </a:cxnLst>
            <a:rect l="l" t="t" r="r" b="b"/>
            <a:pathLst>
              <a:path w="377576" h="346860">
                <a:moveTo>
                  <a:pt x="207164" y="451"/>
                </a:moveTo>
                <a:cubicBezTo>
                  <a:pt x="290586" y="11344"/>
                  <a:pt x="456827" y="130428"/>
                  <a:pt x="333607" y="282909"/>
                </a:cubicBezTo>
                <a:cubicBezTo>
                  <a:pt x="210386" y="435390"/>
                  <a:pt x="23172" y="273437"/>
                  <a:pt x="2098" y="226361"/>
                </a:cubicBezTo>
                <a:cubicBezTo>
                  <a:pt x="-18976" y="179285"/>
                  <a:pt x="123742" y="-10441"/>
                  <a:pt x="207164" y="451"/>
                </a:cubicBezTo>
                <a:close/>
              </a:path>
            </a:pathLst>
          </a:custGeom>
          <a:ln>
            <a:solidFill>
              <a:schemeClr val="accent4"/>
            </a:solidFill>
          </a:ln>
        </p:spPr>
        <p:txBody>
          <a:bodyPr wrap="square">
            <a:noAutofit/>
          </a:bodyPr>
          <a:lstStyle>
            <a:lvl1pPr algn="ctr">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31957362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3274A4B1-8B4D-AD8C-A527-4D590BB6C443}"/>
              </a:ext>
            </a:extLst>
          </p:cNvPr>
          <p:cNvSpPr>
            <a:spLocks noGrp="1"/>
          </p:cNvSpPr>
          <p:nvPr>
            <p:ph type="pic" sz="quarter" idx="13"/>
          </p:nvPr>
        </p:nvSpPr>
        <p:spPr>
          <a:xfrm>
            <a:off x="785524" y="2763552"/>
            <a:ext cx="1033544" cy="1205624"/>
          </a:xfrm>
          <a:custGeom>
            <a:avLst/>
            <a:gdLst>
              <a:gd name="connsiteX0" fmla="*/ 781068 w 1378059"/>
              <a:gd name="connsiteY0" fmla="*/ 194 h 1205624"/>
              <a:gd name="connsiteX1" fmla="*/ 836547 w 1378059"/>
              <a:gd name="connsiteY1" fmla="*/ 9202 h 1205624"/>
              <a:gd name="connsiteX2" fmla="*/ 1189933 w 1378059"/>
              <a:gd name="connsiteY2" fmla="*/ 946102 h 1205624"/>
              <a:gd name="connsiteX3" fmla="*/ 12192 w 1378059"/>
              <a:gd name="connsiteY3" fmla="*/ 824743 h 1205624"/>
              <a:gd name="connsiteX4" fmla="*/ 781068 w 1378059"/>
              <a:gd name="connsiteY4" fmla="*/ 194 h 1205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8059" h="1205624">
                <a:moveTo>
                  <a:pt x="781068" y="194"/>
                </a:moveTo>
                <a:cubicBezTo>
                  <a:pt x="800887" y="945"/>
                  <a:pt x="819475" y="3886"/>
                  <a:pt x="836547" y="9202"/>
                </a:cubicBezTo>
                <a:cubicBezTo>
                  <a:pt x="1109701" y="94257"/>
                  <a:pt x="1670965" y="498604"/>
                  <a:pt x="1189933" y="946102"/>
                </a:cubicBezTo>
                <a:cubicBezTo>
                  <a:pt x="708900" y="1393599"/>
                  <a:pt x="122014" y="1202490"/>
                  <a:pt x="12192" y="824743"/>
                </a:cubicBezTo>
                <a:cubicBezTo>
                  <a:pt x="-90767" y="470605"/>
                  <a:pt x="483776" y="-11064"/>
                  <a:pt x="781068" y="194"/>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825">
                <a:solidFill>
                  <a:schemeClr val="lt1"/>
                </a:solidFill>
              </a:defRPr>
            </a:lvl1pPr>
          </a:lstStyle>
          <a:p>
            <a:pPr marL="0" lvl="0" algn="ctr"/>
            <a:r>
              <a:rPr lang="en-US"/>
              <a:t>Click icon to add picture</a:t>
            </a:r>
            <a:endParaRPr lang="en-US" dirty="0"/>
          </a:p>
        </p:txBody>
      </p:sp>
      <p:sp>
        <p:nvSpPr>
          <p:cNvPr id="26" name="Picture Placeholder 25">
            <a:extLst>
              <a:ext uri="{FF2B5EF4-FFF2-40B4-BE49-F238E27FC236}">
                <a16:creationId xmlns:a16="http://schemas.microsoft.com/office/drawing/2014/main" id="{1810C904-F55B-7A7C-CFEE-F892A0E01DE9}"/>
              </a:ext>
            </a:extLst>
          </p:cNvPr>
          <p:cNvSpPr>
            <a:spLocks noGrp="1"/>
          </p:cNvSpPr>
          <p:nvPr>
            <p:ph type="pic" sz="quarter" idx="14"/>
          </p:nvPr>
        </p:nvSpPr>
        <p:spPr>
          <a:xfrm>
            <a:off x="2499562" y="2785437"/>
            <a:ext cx="866609" cy="1201673"/>
          </a:xfrm>
          <a:custGeom>
            <a:avLst/>
            <a:gdLst>
              <a:gd name="connsiteX0" fmla="*/ 600837 w 1155478"/>
              <a:gd name="connsiteY0" fmla="*/ 0 h 1201673"/>
              <a:gd name="connsiteX1" fmla="*/ 1155478 w 1155478"/>
              <a:gd name="connsiteY1" fmla="*/ 600837 h 1201673"/>
              <a:gd name="connsiteX2" fmla="*/ 600837 w 1155478"/>
              <a:gd name="connsiteY2" fmla="*/ 1201673 h 1201673"/>
              <a:gd name="connsiteX3" fmla="*/ 0 w 1155478"/>
              <a:gd name="connsiteY3" fmla="*/ 600837 h 1201673"/>
              <a:gd name="connsiteX4" fmla="*/ 600837 w 1155478"/>
              <a:gd name="connsiteY4" fmla="*/ 0 h 1201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478" h="1201673">
                <a:moveTo>
                  <a:pt x="600837" y="0"/>
                </a:moveTo>
                <a:cubicBezTo>
                  <a:pt x="793417" y="0"/>
                  <a:pt x="1155478" y="269004"/>
                  <a:pt x="1155478" y="600837"/>
                </a:cubicBezTo>
                <a:cubicBezTo>
                  <a:pt x="1155478" y="932669"/>
                  <a:pt x="793417" y="1201673"/>
                  <a:pt x="600837" y="1201673"/>
                </a:cubicBezTo>
                <a:cubicBezTo>
                  <a:pt x="408257" y="1201673"/>
                  <a:pt x="0" y="1018460"/>
                  <a:pt x="0" y="600837"/>
                </a:cubicBezTo>
                <a:cubicBezTo>
                  <a:pt x="0" y="183213"/>
                  <a:pt x="408257" y="0"/>
                  <a:pt x="600837"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825">
                <a:solidFill>
                  <a:schemeClr val="lt1"/>
                </a:solidFill>
              </a:defRPr>
            </a:lvl1pPr>
          </a:lstStyle>
          <a:p>
            <a:pPr marL="0" lvl="0" algn="ctr"/>
            <a:r>
              <a:rPr lang="en-US"/>
              <a:t>Click icon to add picture</a:t>
            </a:r>
            <a:endParaRPr lang="en-US" dirty="0"/>
          </a:p>
        </p:txBody>
      </p:sp>
      <p:sp>
        <p:nvSpPr>
          <p:cNvPr id="25" name="Picture Placeholder 24">
            <a:extLst>
              <a:ext uri="{FF2B5EF4-FFF2-40B4-BE49-F238E27FC236}">
                <a16:creationId xmlns:a16="http://schemas.microsoft.com/office/drawing/2014/main" id="{C77AEB22-020B-F6CE-3C50-669489A38A50}"/>
              </a:ext>
            </a:extLst>
          </p:cNvPr>
          <p:cNvSpPr>
            <a:spLocks noGrp="1"/>
          </p:cNvSpPr>
          <p:nvPr>
            <p:ph type="pic" sz="quarter" idx="15"/>
          </p:nvPr>
        </p:nvSpPr>
        <p:spPr>
          <a:xfrm>
            <a:off x="4101830" y="2816136"/>
            <a:ext cx="948090" cy="1117296"/>
          </a:xfrm>
          <a:custGeom>
            <a:avLst/>
            <a:gdLst>
              <a:gd name="connsiteX0" fmla="*/ 671182 w 1264120"/>
              <a:gd name="connsiteY0" fmla="*/ 0 h 1117296"/>
              <a:gd name="connsiteX1" fmla="*/ 1264120 w 1264120"/>
              <a:gd name="connsiteY1" fmla="*/ 568924 h 1117296"/>
              <a:gd name="connsiteX2" fmla="*/ 677694 w 1264120"/>
              <a:gd name="connsiteY2" fmla="*/ 1117296 h 1117296"/>
              <a:gd name="connsiteX3" fmla="*/ 92 w 1264120"/>
              <a:gd name="connsiteY3" fmla="*/ 568924 h 1117296"/>
              <a:gd name="connsiteX4" fmla="*/ 671182 w 1264120"/>
              <a:gd name="connsiteY4" fmla="*/ 0 h 1117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4120" h="1117296">
                <a:moveTo>
                  <a:pt x="671182" y="0"/>
                </a:moveTo>
                <a:cubicBezTo>
                  <a:pt x="881853" y="0"/>
                  <a:pt x="1264120" y="224448"/>
                  <a:pt x="1264120" y="568924"/>
                </a:cubicBezTo>
                <a:cubicBezTo>
                  <a:pt x="1264120" y="913401"/>
                  <a:pt x="888365" y="1117296"/>
                  <a:pt x="677694" y="1117296"/>
                </a:cubicBezTo>
                <a:cubicBezTo>
                  <a:pt x="467023" y="1117296"/>
                  <a:pt x="7690" y="953812"/>
                  <a:pt x="92" y="568924"/>
                </a:cubicBezTo>
                <a:cubicBezTo>
                  <a:pt x="-7505" y="184036"/>
                  <a:pt x="460510" y="0"/>
                  <a:pt x="671182"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825">
                <a:solidFill>
                  <a:schemeClr val="lt1"/>
                </a:solidFill>
              </a:defRPr>
            </a:lvl1pPr>
          </a:lstStyle>
          <a:p>
            <a:pPr marL="0" lvl="0" algn="ctr"/>
            <a:r>
              <a:rPr lang="en-US"/>
              <a:t>Click icon to add picture</a:t>
            </a:r>
            <a:endParaRPr lang="en-US" dirty="0"/>
          </a:p>
        </p:txBody>
      </p:sp>
      <p:sp>
        <p:nvSpPr>
          <p:cNvPr id="24" name="Picture Placeholder 23">
            <a:extLst>
              <a:ext uri="{FF2B5EF4-FFF2-40B4-BE49-F238E27FC236}">
                <a16:creationId xmlns:a16="http://schemas.microsoft.com/office/drawing/2014/main" id="{6979DC04-0C71-6F6E-AA4F-673445ADB60A}"/>
              </a:ext>
            </a:extLst>
          </p:cNvPr>
          <p:cNvSpPr>
            <a:spLocks noGrp="1"/>
          </p:cNvSpPr>
          <p:nvPr>
            <p:ph type="pic" sz="quarter" idx="16"/>
          </p:nvPr>
        </p:nvSpPr>
        <p:spPr>
          <a:xfrm>
            <a:off x="5680823" y="2763985"/>
            <a:ext cx="1001924" cy="1190088"/>
          </a:xfrm>
          <a:custGeom>
            <a:avLst/>
            <a:gdLst>
              <a:gd name="connsiteX0" fmla="*/ 759607 w 1335899"/>
              <a:gd name="connsiteY0" fmla="*/ 125 h 1190088"/>
              <a:gd name="connsiteX1" fmla="*/ 811981 w 1335899"/>
              <a:gd name="connsiteY1" fmla="*/ 6414 h 1190088"/>
              <a:gd name="connsiteX2" fmla="*/ 1221546 w 1335899"/>
              <a:gd name="connsiteY2" fmla="*/ 1070466 h 1190088"/>
              <a:gd name="connsiteX3" fmla="*/ 5239 w 1335899"/>
              <a:gd name="connsiteY3" fmla="*/ 784696 h 1190088"/>
              <a:gd name="connsiteX4" fmla="*/ 759607 w 1335899"/>
              <a:gd name="connsiteY4" fmla="*/ 125 h 1190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5899" h="1190088">
                <a:moveTo>
                  <a:pt x="759607" y="125"/>
                </a:moveTo>
                <a:cubicBezTo>
                  <a:pt x="778295" y="-541"/>
                  <a:pt x="795838" y="1453"/>
                  <a:pt x="811981" y="6414"/>
                </a:cubicBezTo>
                <a:cubicBezTo>
                  <a:pt x="1070265" y="85795"/>
                  <a:pt x="1557898" y="740548"/>
                  <a:pt x="1221546" y="1070466"/>
                </a:cubicBezTo>
                <a:cubicBezTo>
                  <a:pt x="885194" y="1400384"/>
                  <a:pt x="73500" y="962038"/>
                  <a:pt x="5239" y="784696"/>
                </a:cubicBezTo>
                <a:cubicBezTo>
                  <a:pt x="-58755" y="618438"/>
                  <a:pt x="479282" y="10109"/>
                  <a:pt x="759607" y="125"/>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825">
                <a:solidFill>
                  <a:schemeClr val="lt1"/>
                </a:solidFill>
              </a:defRPr>
            </a:lvl1pPr>
          </a:lstStyle>
          <a:p>
            <a:pPr marL="0" lvl="0" algn="ctr"/>
            <a:r>
              <a:rPr lang="en-US"/>
              <a:t>Click icon to add picture</a:t>
            </a:r>
            <a:endParaRPr lang="en-US" dirty="0"/>
          </a:p>
        </p:txBody>
      </p:sp>
      <p:sp>
        <p:nvSpPr>
          <p:cNvPr id="23" name="Picture Placeholder 22">
            <a:extLst>
              <a:ext uri="{FF2B5EF4-FFF2-40B4-BE49-F238E27FC236}">
                <a16:creationId xmlns:a16="http://schemas.microsoft.com/office/drawing/2014/main" id="{8650B4E8-3C98-7144-C340-C6D24AF00DB6}"/>
              </a:ext>
            </a:extLst>
          </p:cNvPr>
          <p:cNvSpPr>
            <a:spLocks noGrp="1"/>
          </p:cNvSpPr>
          <p:nvPr>
            <p:ph type="pic" sz="quarter" idx="17"/>
          </p:nvPr>
        </p:nvSpPr>
        <p:spPr>
          <a:xfrm>
            <a:off x="7341578" y="2748705"/>
            <a:ext cx="976432" cy="1218817"/>
          </a:xfrm>
          <a:custGeom>
            <a:avLst/>
            <a:gdLst>
              <a:gd name="connsiteX0" fmla="*/ 621383 w 1301909"/>
              <a:gd name="connsiteY0" fmla="*/ 3 h 1218817"/>
              <a:gd name="connsiteX1" fmla="*/ 1301909 w 1301909"/>
              <a:gd name="connsiteY1" fmla="*/ 628849 h 1218817"/>
              <a:gd name="connsiteX2" fmla="*/ 628776 w 1301909"/>
              <a:gd name="connsiteY2" fmla="*/ 1218815 h 1218817"/>
              <a:gd name="connsiteX3" fmla="*/ 3 w 1301909"/>
              <a:gd name="connsiteY3" fmla="*/ 635329 h 1218817"/>
              <a:gd name="connsiteX4" fmla="*/ 621383 w 1301909"/>
              <a:gd name="connsiteY4" fmla="*/ 3 h 1218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1909" h="1218817">
                <a:moveTo>
                  <a:pt x="621383" y="3"/>
                </a:moveTo>
                <a:cubicBezTo>
                  <a:pt x="838367" y="-1077"/>
                  <a:pt x="1301909" y="303019"/>
                  <a:pt x="1301909" y="628849"/>
                </a:cubicBezTo>
                <a:cubicBezTo>
                  <a:pt x="1301909" y="954678"/>
                  <a:pt x="845760" y="1217736"/>
                  <a:pt x="628776" y="1218815"/>
                </a:cubicBezTo>
                <a:cubicBezTo>
                  <a:pt x="411791" y="1219895"/>
                  <a:pt x="1235" y="838464"/>
                  <a:pt x="3" y="635329"/>
                </a:cubicBezTo>
                <a:cubicBezTo>
                  <a:pt x="-1229" y="432193"/>
                  <a:pt x="404398" y="1082"/>
                  <a:pt x="621383" y="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825" dirty="0">
                <a:solidFill>
                  <a:schemeClr val="lt1"/>
                </a:solidFill>
              </a:defRPr>
            </a:lvl1pPr>
          </a:lstStyle>
          <a:p>
            <a:pPr marL="0" lvl="0" algn="ctr"/>
            <a:r>
              <a:rPr lang="en-US"/>
              <a:t>Click icon to add picture</a:t>
            </a:r>
            <a:endParaRPr lang="en-US" dirty="0"/>
          </a:p>
        </p:txBody>
      </p:sp>
      <p:sp>
        <p:nvSpPr>
          <p:cNvPr id="2" name="Title 1">
            <a:extLst>
              <a:ext uri="{FF2B5EF4-FFF2-40B4-BE49-F238E27FC236}">
                <a16:creationId xmlns:a16="http://schemas.microsoft.com/office/drawing/2014/main" id="{4B2F7D74-558F-4816-9367-4004FFA2B6A4}"/>
              </a:ext>
            </a:extLst>
          </p:cNvPr>
          <p:cNvSpPr>
            <a:spLocks noGrp="1"/>
          </p:cNvSpPr>
          <p:nvPr>
            <p:ph type="title"/>
          </p:nvPr>
        </p:nvSpPr>
        <p:spPr/>
        <p:txBody>
          <a:bodyPr>
            <a:noAutofit/>
          </a:bodyPr>
          <a:lstStyle>
            <a:lvl1pPr algn="ctr">
              <a:defRPr/>
            </a:lvl1pPr>
          </a:lstStyle>
          <a:p>
            <a:r>
              <a:rPr lang="en-US"/>
              <a:t>Click to edit Master title style</a:t>
            </a:r>
          </a:p>
        </p:txBody>
      </p:sp>
      <p:sp>
        <p:nvSpPr>
          <p:cNvPr id="29" name="Slide Number Placeholder 47">
            <a:extLst>
              <a:ext uri="{FF2B5EF4-FFF2-40B4-BE49-F238E27FC236}">
                <a16:creationId xmlns:a16="http://schemas.microsoft.com/office/drawing/2014/main" id="{3D6EB8CA-3E97-2203-B243-CF8914F5EDBE}"/>
              </a:ext>
            </a:extLst>
          </p:cNvPr>
          <p:cNvSpPr>
            <a:spLocks noGrp="1"/>
          </p:cNvSpPr>
          <p:nvPr>
            <p:ph type="sldNum" sz="quarter" idx="12"/>
          </p:nvPr>
        </p:nvSpPr>
        <p:spPr>
          <a:xfrm>
            <a:off x="8620295" y="6232422"/>
            <a:ext cx="263185" cy="338960"/>
          </a:xfrm>
          <a:custGeom>
            <a:avLst/>
            <a:gdLst>
              <a:gd name="connsiteX0" fmla="*/ 154845 w 350913"/>
              <a:gd name="connsiteY0" fmla="*/ 22 h 338960"/>
              <a:gd name="connsiteX1" fmla="*/ 340005 w 350913"/>
              <a:gd name="connsiteY1" fmla="*/ 221278 h 338960"/>
              <a:gd name="connsiteX2" fmla="*/ 10634 w 350913"/>
              <a:gd name="connsiteY2" fmla="*/ 289178 h 338960"/>
              <a:gd name="connsiteX3" fmla="*/ 119488 w 350913"/>
              <a:gd name="connsiteY3" fmla="*/ 4155 h 338960"/>
              <a:gd name="connsiteX4" fmla="*/ 154845 w 350913"/>
              <a:gd name="connsiteY4" fmla="*/ 22 h 338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913" h="338960">
                <a:moveTo>
                  <a:pt x="154845" y="22"/>
                </a:moveTo>
                <a:cubicBezTo>
                  <a:pt x="246677" y="-1293"/>
                  <a:pt x="391912" y="57780"/>
                  <a:pt x="340005" y="221278"/>
                </a:cubicBezTo>
                <a:cubicBezTo>
                  <a:pt x="280684" y="408133"/>
                  <a:pt x="47387" y="325365"/>
                  <a:pt x="10634" y="289178"/>
                </a:cubicBezTo>
                <a:cubicBezTo>
                  <a:pt x="-26119" y="252991"/>
                  <a:pt x="37818" y="24351"/>
                  <a:pt x="119488" y="4155"/>
                </a:cubicBezTo>
                <a:cubicBezTo>
                  <a:pt x="129697" y="1631"/>
                  <a:pt x="141726" y="210"/>
                  <a:pt x="154845" y="22"/>
                </a:cubicBezTo>
                <a:close/>
              </a:path>
            </a:pathLst>
          </a:custGeom>
          <a:ln>
            <a:solidFill>
              <a:schemeClr val="accent4"/>
            </a:solidFill>
          </a:ln>
        </p:spPr>
        <p:txBody>
          <a:bodyPr wrap="square">
            <a:noAutofit/>
          </a:bodyPr>
          <a:lstStyle>
            <a:lvl1pPr algn="ctr">
              <a:defRPr/>
            </a:lvl1pPr>
          </a:lstStyle>
          <a:p>
            <a:fld id="{294A09A9-5501-47C1-A89A-A340965A2BE2}" type="slidenum">
              <a:rPr lang="en-US" smtClean="0"/>
              <a:pPr/>
              <a:t>‹#›</a:t>
            </a:fld>
            <a:endParaRPr lang="en-US" dirty="0"/>
          </a:p>
        </p:txBody>
      </p:sp>
      <p:sp>
        <p:nvSpPr>
          <p:cNvPr id="30" name="Footer Placeholder 5">
            <a:extLst>
              <a:ext uri="{FF2B5EF4-FFF2-40B4-BE49-F238E27FC236}">
                <a16:creationId xmlns:a16="http://schemas.microsoft.com/office/drawing/2014/main" id="{53128DA0-531E-7131-B5DA-D9EC1CEABF7C}"/>
              </a:ext>
            </a:extLst>
          </p:cNvPr>
          <p:cNvSpPr>
            <a:spLocks noGrp="1"/>
          </p:cNvSpPr>
          <p:nvPr>
            <p:ph type="ftr" sz="quarter" idx="11"/>
          </p:nvPr>
        </p:nvSpPr>
        <p:spPr>
          <a:xfrm>
            <a:off x="294894" y="6281928"/>
            <a:ext cx="1837944" cy="274320"/>
          </a:xfrm>
          <a:prstGeom prst="rect">
            <a:avLst/>
          </a:prstGeom>
        </p:spPr>
        <p:txBody>
          <a:bodyPr>
            <a:noAutofit/>
          </a:bodyPr>
          <a:lstStyle>
            <a:lvl1pPr algn="l">
              <a:defRPr/>
            </a:lvl1pPr>
          </a:lstStyle>
          <a:p>
            <a:r>
              <a:rPr lang="en-US" dirty="0"/>
              <a:t>Contoso grand opening event</a:t>
            </a:r>
          </a:p>
        </p:txBody>
      </p:sp>
      <p:sp>
        <p:nvSpPr>
          <p:cNvPr id="47" name="Text Placeholder 39">
            <a:extLst>
              <a:ext uri="{FF2B5EF4-FFF2-40B4-BE49-F238E27FC236}">
                <a16:creationId xmlns:a16="http://schemas.microsoft.com/office/drawing/2014/main" id="{3E65F5D0-1347-F2CA-1AC1-6D1A53EC52C1}"/>
              </a:ext>
            </a:extLst>
          </p:cNvPr>
          <p:cNvSpPr>
            <a:spLocks noGrp="1"/>
          </p:cNvSpPr>
          <p:nvPr>
            <p:ph type="body" sz="quarter" idx="18"/>
          </p:nvPr>
        </p:nvSpPr>
        <p:spPr>
          <a:xfrm>
            <a:off x="797663" y="4123944"/>
            <a:ext cx="1028700" cy="365760"/>
          </a:xfrm>
        </p:spPr>
        <p:txBody>
          <a:bodyPr anchor="t">
            <a:noAutofit/>
          </a:bodyPr>
          <a:lstStyle>
            <a:lvl1pPr marL="0" indent="0" algn="l">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8" name="Text Placeholder 39">
            <a:extLst>
              <a:ext uri="{FF2B5EF4-FFF2-40B4-BE49-F238E27FC236}">
                <a16:creationId xmlns:a16="http://schemas.microsoft.com/office/drawing/2014/main" id="{BE68704E-A8DC-AC90-F667-6FEE13C3E65C}"/>
              </a:ext>
            </a:extLst>
          </p:cNvPr>
          <p:cNvSpPr>
            <a:spLocks noGrp="1"/>
          </p:cNvSpPr>
          <p:nvPr>
            <p:ph type="body" sz="quarter" idx="21"/>
          </p:nvPr>
        </p:nvSpPr>
        <p:spPr>
          <a:xfrm>
            <a:off x="795730" y="4498849"/>
            <a:ext cx="1021842" cy="954107"/>
          </a:xfrm>
        </p:spPr>
        <p:txBody>
          <a:bodyPr anchor="ctr">
            <a:noAutofit/>
          </a:bodyPr>
          <a:lstStyle>
            <a:lvl1pPr marL="0" indent="0" algn="l">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49" name="Text Placeholder 39">
            <a:extLst>
              <a:ext uri="{FF2B5EF4-FFF2-40B4-BE49-F238E27FC236}">
                <a16:creationId xmlns:a16="http://schemas.microsoft.com/office/drawing/2014/main" id="{3F5AC1ED-89A8-B725-6256-728470F9EAE7}"/>
              </a:ext>
            </a:extLst>
          </p:cNvPr>
          <p:cNvSpPr>
            <a:spLocks noGrp="1"/>
          </p:cNvSpPr>
          <p:nvPr>
            <p:ph type="body" sz="quarter" idx="22"/>
          </p:nvPr>
        </p:nvSpPr>
        <p:spPr>
          <a:xfrm>
            <a:off x="2414016" y="4123944"/>
            <a:ext cx="1028700" cy="365760"/>
          </a:xfrm>
        </p:spPr>
        <p:txBody>
          <a:bodyPr anchor="t">
            <a:noAutofit/>
          </a:bodyPr>
          <a:lstStyle>
            <a:lvl1pPr marL="0" indent="0" algn="l">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50" name="Text Placeholder 39">
            <a:extLst>
              <a:ext uri="{FF2B5EF4-FFF2-40B4-BE49-F238E27FC236}">
                <a16:creationId xmlns:a16="http://schemas.microsoft.com/office/drawing/2014/main" id="{F3CCCAA1-05AF-631C-A3C9-6624A1EC81DE}"/>
              </a:ext>
            </a:extLst>
          </p:cNvPr>
          <p:cNvSpPr>
            <a:spLocks noGrp="1"/>
          </p:cNvSpPr>
          <p:nvPr>
            <p:ph type="body" sz="quarter" idx="23"/>
          </p:nvPr>
        </p:nvSpPr>
        <p:spPr>
          <a:xfrm>
            <a:off x="2414016" y="4498849"/>
            <a:ext cx="1021842" cy="954107"/>
          </a:xfrm>
        </p:spPr>
        <p:txBody>
          <a:bodyPr anchor="ctr">
            <a:noAutofit/>
          </a:bodyPr>
          <a:lstStyle>
            <a:lvl1pPr marL="0" indent="0" algn="l">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51" name="Text Placeholder 39">
            <a:extLst>
              <a:ext uri="{FF2B5EF4-FFF2-40B4-BE49-F238E27FC236}">
                <a16:creationId xmlns:a16="http://schemas.microsoft.com/office/drawing/2014/main" id="{0863D880-3EE8-64D4-08CB-DB860ED6AABC}"/>
              </a:ext>
            </a:extLst>
          </p:cNvPr>
          <p:cNvSpPr>
            <a:spLocks noGrp="1"/>
          </p:cNvSpPr>
          <p:nvPr>
            <p:ph type="body" sz="quarter" idx="24"/>
          </p:nvPr>
        </p:nvSpPr>
        <p:spPr>
          <a:xfrm>
            <a:off x="4053078" y="4123944"/>
            <a:ext cx="1028700" cy="365760"/>
          </a:xfrm>
        </p:spPr>
        <p:txBody>
          <a:bodyPr anchor="t">
            <a:noAutofit/>
          </a:bodyPr>
          <a:lstStyle>
            <a:lvl1pPr marL="0" indent="0" algn="l">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52" name="Text Placeholder 39">
            <a:extLst>
              <a:ext uri="{FF2B5EF4-FFF2-40B4-BE49-F238E27FC236}">
                <a16:creationId xmlns:a16="http://schemas.microsoft.com/office/drawing/2014/main" id="{8C74E023-D18E-6039-1DE0-9A2BB63F429C}"/>
              </a:ext>
            </a:extLst>
          </p:cNvPr>
          <p:cNvSpPr>
            <a:spLocks noGrp="1"/>
          </p:cNvSpPr>
          <p:nvPr>
            <p:ph type="body" sz="quarter" idx="25"/>
          </p:nvPr>
        </p:nvSpPr>
        <p:spPr>
          <a:xfrm>
            <a:off x="4053078" y="4498849"/>
            <a:ext cx="1021842" cy="954107"/>
          </a:xfrm>
        </p:spPr>
        <p:txBody>
          <a:bodyPr anchor="ctr">
            <a:noAutofit/>
          </a:bodyPr>
          <a:lstStyle>
            <a:lvl1pPr marL="0" indent="0" algn="l">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53" name="Text Placeholder 39">
            <a:extLst>
              <a:ext uri="{FF2B5EF4-FFF2-40B4-BE49-F238E27FC236}">
                <a16:creationId xmlns:a16="http://schemas.microsoft.com/office/drawing/2014/main" id="{7299E6A2-D3C9-DE9A-B1C7-F97C864DDFDC}"/>
              </a:ext>
            </a:extLst>
          </p:cNvPr>
          <p:cNvSpPr>
            <a:spLocks noGrp="1"/>
          </p:cNvSpPr>
          <p:nvPr>
            <p:ph type="body" sz="quarter" idx="26"/>
          </p:nvPr>
        </p:nvSpPr>
        <p:spPr>
          <a:xfrm>
            <a:off x="5664708" y="4123944"/>
            <a:ext cx="1028700" cy="365760"/>
          </a:xfrm>
        </p:spPr>
        <p:txBody>
          <a:bodyPr anchor="t">
            <a:noAutofit/>
          </a:bodyPr>
          <a:lstStyle>
            <a:lvl1pPr marL="0" indent="0" algn="l">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54" name="Text Placeholder 39">
            <a:extLst>
              <a:ext uri="{FF2B5EF4-FFF2-40B4-BE49-F238E27FC236}">
                <a16:creationId xmlns:a16="http://schemas.microsoft.com/office/drawing/2014/main" id="{AD547EE1-5C3B-2287-B9E3-9F0376DF306D}"/>
              </a:ext>
            </a:extLst>
          </p:cNvPr>
          <p:cNvSpPr>
            <a:spLocks noGrp="1"/>
          </p:cNvSpPr>
          <p:nvPr>
            <p:ph type="body" sz="quarter" idx="27"/>
          </p:nvPr>
        </p:nvSpPr>
        <p:spPr>
          <a:xfrm>
            <a:off x="5664708" y="4498849"/>
            <a:ext cx="1021842" cy="954107"/>
          </a:xfrm>
        </p:spPr>
        <p:txBody>
          <a:bodyPr anchor="ctr">
            <a:noAutofit/>
          </a:bodyPr>
          <a:lstStyle>
            <a:lvl1pPr marL="0" indent="0" algn="l">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55" name="Text Placeholder 39">
            <a:extLst>
              <a:ext uri="{FF2B5EF4-FFF2-40B4-BE49-F238E27FC236}">
                <a16:creationId xmlns:a16="http://schemas.microsoft.com/office/drawing/2014/main" id="{4B62DCAF-9B73-498E-0829-9496E739183A}"/>
              </a:ext>
            </a:extLst>
          </p:cNvPr>
          <p:cNvSpPr>
            <a:spLocks noGrp="1"/>
          </p:cNvSpPr>
          <p:nvPr>
            <p:ph type="body" sz="quarter" idx="28"/>
          </p:nvPr>
        </p:nvSpPr>
        <p:spPr>
          <a:xfrm>
            <a:off x="7317486" y="4123944"/>
            <a:ext cx="1028700" cy="365760"/>
          </a:xfrm>
        </p:spPr>
        <p:txBody>
          <a:bodyPr anchor="t">
            <a:noAutofit/>
          </a:bodyPr>
          <a:lstStyle>
            <a:lvl1pPr marL="0" indent="0" algn="l">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56" name="Text Placeholder 39">
            <a:extLst>
              <a:ext uri="{FF2B5EF4-FFF2-40B4-BE49-F238E27FC236}">
                <a16:creationId xmlns:a16="http://schemas.microsoft.com/office/drawing/2014/main" id="{B6877860-2940-382D-E00F-3B733A253F8F}"/>
              </a:ext>
            </a:extLst>
          </p:cNvPr>
          <p:cNvSpPr>
            <a:spLocks noGrp="1"/>
          </p:cNvSpPr>
          <p:nvPr>
            <p:ph type="body" sz="quarter" idx="29"/>
          </p:nvPr>
        </p:nvSpPr>
        <p:spPr>
          <a:xfrm>
            <a:off x="7317486" y="4498849"/>
            <a:ext cx="1021842" cy="954107"/>
          </a:xfrm>
        </p:spPr>
        <p:txBody>
          <a:bodyPr anchor="ctr">
            <a:noAutofit/>
          </a:bodyPr>
          <a:lstStyle>
            <a:lvl1pPr marL="0" indent="0" algn="l">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cxnSp>
        <p:nvCxnSpPr>
          <p:cNvPr id="58" name="Straight Connector 57">
            <a:extLst>
              <a:ext uri="{FF2B5EF4-FFF2-40B4-BE49-F238E27FC236}">
                <a16:creationId xmlns:a16="http://schemas.microsoft.com/office/drawing/2014/main" id="{8A238256-237D-24D6-5A38-E198DB1EB604}"/>
              </a:ext>
            </a:extLst>
          </p:cNvPr>
          <p:cNvCxnSpPr>
            <a:cxnSpLocks/>
          </p:cNvCxnSpPr>
          <p:nvPr userDrawn="1"/>
        </p:nvCxnSpPr>
        <p:spPr>
          <a:xfrm flipV="1">
            <a:off x="780957" y="2393353"/>
            <a:ext cx="534430" cy="12939"/>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8A92CDD-5053-BFA6-FEE3-50FFA7D6EE81}"/>
              </a:ext>
            </a:extLst>
          </p:cNvPr>
          <p:cNvCxnSpPr>
            <a:cxnSpLocks/>
          </p:cNvCxnSpPr>
          <p:nvPr userDrawn="1"/>
        </p:nvCxnSpPr>
        <p:spPr>
          <a:xfrm>
            <a:off x="1315387" y="2393352"/>
            <a:ext cx="1627838"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AC28C8B-11F4-0BED-1FE8-E10E4DD3030A}"/>
              </a:ext>
            </a:extLst>
          </p:cNvPr>
          <p:cNvCxnSpPr>
            <a:cxnSpLocks/>
          </p:cNvCxnSpPr>
          <p:nvPr userDrawn="1"/>
        </p:nvCxnSpPr>
        <p:spPr>
          <a:xfrm>
            <a:off x="2943225" y="2391883"/>
            <a:ext cx="1628775"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EF058929-9E17-5F0C-C475-EBB62C0D1468}"/>
              </a:ext>
            </a:extLst>
          </p:cNvPr>
          <p:cNvCxnSpPr>
            <a:cxnSpLocks/>
          </p:cNvCxnSpPr>
          <p:nvPr userDrawn="1"/>
        </p:nvCxnSpPr>
        <p:spPr>
          <a:xfrm>
            <a:off x="4572001" y="2391883"/>
            <a:ext cx="1621136" cy="14408"/>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17667C6C-7D88-4368-2395-8414D68B5C3B}"/>
              </a:ext>
            </a:extLst>
          </p:cNvPr>
          <p:cNvCxnSpPr>
            <a:cxnSpLocks/>
          </p:cNvCxnSpPr>
          <p:nvPr userDrawn="1"/>
        </p:nvCxnSpPr>
        <p:spPr>
          <a:xfrm>
            <a:off x="6193137" y="2402544"/>
            <a:ext cx="1641898"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D9354D76-073A-C99D-A74A-389343736C7D}"/>
              </a:ext>
            </a:extLst>
          </p:cNvPr>
          <p:cNvCxnSpPr>
            <a:cxnSpLocks/>
          </p:cNvCxnSpPr>
          <p:nvPr userDrawn="1"/>
        </p:nvCxnSpPr>
        <p:spPr>
          <a:xfrm>
            <a:off x="7835034" y="2398796"/>
            <a:ext cx="5014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9" name="Text Placeholder 88">
            <a:extLst>
              <a:ext uri="{FF2B5EF4-FFF2-40B4-BE49-F238E27FC236}">
                <a16:creationId xmlns:a16="http://schemas.microsoft.com/office/drawing/2014/main" id="{F16DF89E-D658-4FD6-396D-5BDB8D50DCF1}"/>
              </a:ext>
            </a:extLst>
          </p:cNvPr>
          <p:cNvSpPr>
            <a:spLocks noGrp="1"/>
          </p:cNvSpPr>
          <p:nvPr>
            <p:ph type="body" sz="quarter" idx="30" hasCustomPrompt="1"/>
          </p:nvPr>
        </p:nvSpPr>
        <p:spPr>
          <a:xfrm>
            <a:off x="1222913" y="2287828"/>
            <a:ext cx="157047"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6"/>
          </a:solidFill>
        </p:spPr>
        <p:txBody>
          <a:bodyPr wrap="square" anchor="ctr">
            <a:noAutofit/>
          </a:bodyPr>
          <a:lstStyle>
            <a:lvl1pPr marL="0" indent="0" algn="ctr">
              <a:buNone/>
              <a:defRPr sz="600">
                <a:solidFill>
                  <a:schemeClr val="tx1">
                    <a:alpha val="0"/>
                  </a:schemeClr>
                </a:solidFill>
              </a:defRPr>
            </a:lvl1pPr>
          </a:lstStyle>
          <a:p>
            <a:pPr lvl="0"/>
            <a:r>
              <a:rPr lang="en-US" dirty="0"/>
              <a:t>X</a:t>
            </a:r>
          </a:p>
        </p:txBody>
      </p:sp>
      <p:sp>
        <p:nvSpPr>
          <p:cNvPr id="88" name="Text Placeholder 87">
            <a:extLst>
              <a:ext uri="{FF2B5EF4-FFF2-40B4-BE49-F238E27FC236}">
                <a16:creationId xmlns:a16="http://schemas.microsoft.com/office/drawing/2014/main" id="{B15E5DF8-5D98-0B9D-2EA1-44D9BB4CDAD7}"/>
              </a:ext>
            </a:extLst>
          </p:cNvPr>
          <p:cNvSpPr>
            <a:spLocks noGrp="1"/>
          </p:cNvSpPr>
          <p:nvPr>
            <p:ph type="body" sz="quarter" idx="31" hasCustomPrompt="1"/>
          </p:nvPr>
        </p:nvSpPr>
        <p:spPr>
          <a:xfrm>
            <a:off x="2853872" y="2292868"/>
            <a:ext cx="157047"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5"/>
          </a:solidFill>
        </p:spPr>
        <p:txBody>
          <a:bodyPr wrap="square" anchor="ctr">
            <a:noAutofit/>
          </a:bodyPr>
          <a:lstStyle>
            <a:lvl1pPr marL="0" indent="0" algn="ctr">
              <a:buNone/>
              <a:defRPr sz="600">
                <a:solidFill>
                  <a:schemeClr val="tx1">
                    <a:alpha val="0"/>
                  </a:schemeClr>
                </a:solidFill>
              </a:defRPr>
            </a:lvl1pPr>
          </a:lstStyle>
          <a:p>
            <a:pPr lvl="0"/>
            <a:r>
              <a:rPr lang="en-US" dirty="0"/>
              <a:t>X</a:t>
            </a:r>
          </a:p>
        </p:txBody>
      </p:sp>
      <p:sp>
        <p:nvSpPr>
          <p:cNvPr id="87" name="Text Placeholder 86">
            <a:extLst>
              <a:ext uri="{FF2B5EF4-FFF2-40B4-BE49-F238E27FC236}">
                <a16:creationId xmlns:a16="http://schemas.microsoft.com/office/drawing/2014/main" id="{143A506F-C19F-441F-4497-D86E9AB332F1}"/>
              </a:ext>
            </a:extLst>
          </p:cNvPr>
          <p:cNvSpPr>
            <a:spLocks noGrp="1"/>
          </p:cNvSpPr>
          <p:nvPr>
            <p:ph type="body" sz="quarter" idx="32" hasCustomPrompt="1"/>
          </p:nvPr>
        </p:nvSpPr>
        <p:spPr>
          <a:xfrm>
            <a:off x="4488009" y="2288841"/>
            <a:ext cx="157047"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4"/>
          </a:solidFill>
        </p:spPr>
        <p:txBody>
          <a:bodyPr wrap="square" anchor="ctr">
            <a:noAutofit/>
          </a:bodyPr>
          <a:lstStyle>
            <a:lvl1pPr marL="0" indent="0" algn="ctr">
              <a:buNone/>
              <a:defRPr sz="600">
                <a:solidFill>
                  <a:schemeClr val="tx1">
                    <a:alpha val="0"/>
                  </a:schemeClr>
                </a:solidFill>
              </a:defRPr>
            </a:lvl1pPr>
          </a:lstStyle>
          <a:p>
            <a:pPr lvl="0"/>
            <a:r>
              <a:rPr lang="en-US" dirty="0"/>
              <a:t>X</a:t>
            </a:r>
          </a:p>
        </p:txBody>
      </p:sp>
      <p:sp>
        <p:nvSpPr>
          <p:cNvPr id="86" name="Text Placeholder 85">
            <a:extLst>
              <a:ext uri="{FF2B5EF4-FFF2-40B4-BE49-F238E27FC236}">
                <a16:creationId xmlns:a16="http://schemas.microsoft.com/office/drawing/2014/main" id="{44F32027-9269-C3DC-33AC-A69C99A8A0C3}"/>
              </a:ext>
            </a:extLst>
          </p:cNvPr>
          <p:cNvSpPr>
            <a:spLocks noGrp="1"/>
          </p:cNvSpPr>
          <p:nvPr>
            <p:ph type="body" sz="quarter" idx="33" hasCustomPrompt="1"/>
          </p:nvPr>
        </p:nvSpPr>
        <p:spPr>
          <a:xfrm>
            <a:off x="6095767" y="2297879"/>
            <a:ext cx="157047"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2"/>
          </a:solidFill>
        </p:spPr>
        <p:txBody>
          <a:bodyPr wrap="square" anchor="ctr">
            <a:noAutofit/>
          </a:bodyPr>
          <a:lstStyle>
            <a:lvl1pPr marL="0" indent="0" algn="ctr">
              <a:buNone/>
              <a:defRPr sz="600">
                <a:solidFill>
                  <a:schemeClr val="tx1">
                    <a:alpha val="0"/>
                  </a:schemeClr>
                </a:solidFill>
              </a:defRPr>
            </a:lvl1pPr>
          </a:lstStyle>
          <a:p>
            <a:pPr lvl="0"/>
            <a:r>
              <a:rPr lang="en-US" dirty="0"/>
              <a:t>X</a:t>
            </a:r>
          </a:p>
        </p:txBody>
      </p:sp>
      <p:sp>
        <p:nvSpPr>
          <p:cNvPr id="85" name="Text Placeholder 84">
            <a:extLst>
              <a:ext uri="{FF2B5EF4-FFF2-40B4-BE49-F238E27FC236}">
                <a16:creationId xmlns:a16="http://schemas.microsoft.com/office/drawing/2014/main" id="{F3D9D69A-000C-EF97-2383-3A915A07BB24}"/>
              </a:ext>
            </a:extLst>
          </p:cNvPr>
          <p:cNvSpPr>
            <a:spLocks noGrp="1"/>
          </p:cNvSpPr>
          <p:nvPr>
            <p:ph type="body" sz="quarter" idx="34" hasCustomPrompt="1"/>
          </p:nvPr>
        </p:nvSpPr>
        <p:spPr>
          <a:xfrm>
            <a:off x="7756511" y="2290384"/>
            <a:ext cx="157047"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1"/>
          </a:solidFill>
        </p:spPr>
        <p:txBody>
          <a:bodyPr wrap="square" anchor="ctr">
            <a:noAutofit/>
          </a:bodyPr>
          <a:lstStyle>
            <a:lvl1pPr marL="0" indent="0" algn="ctr">
              <a:buNone/>
              <a:defRPr sz="600">
                <a:solidFill>
                  <a:schemeClr val="tx1">
                    <a:alpha val="0"/>
                  </a:schemeClr>
                </a:solidFill>
              </a:defRPr>
            </a:lvl1pPr>
          </a:lstStyle>
          <a:p>
            <a:pPr lvl="0"/>
            <a:r>
              <a:rPr lang="en-US" dirty="0"/>
              <a:t>X</a:t>
            </a:r>
          </a:p>
        </p:txBody>
      </p:sp>
    </p:spTree>
    <p:extLst>
      <p:ext uri="{BB962C8B-B14F-4D97-AF65-F5344CB8AC3E}">
        <p14:creationId xmlns:p14="http://schemas.microsoft.com/office/powerpoint/2010/main" val="179143465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F5B64416-8A49-6E46-BB33-2F2110AF7A58}"/>
              </a:ext>
            </a:extLst>
          </p:cNvPr>
          <p:cNvSpPr/>
          <p:nvPr userDrawn="1"/>
        </p:nvSpPr>
        <p:spPr>
          <a:xfrm>
            <a:off x="1342026" y="210607"/>
            <a:ext cx="3011117" cy="2831433"/>
          </a:xfrm>
          <a:custGeom>
            <a:avLst/>
            <a:gdLst>
              <a:gd name="connsiteX0" fmla="*/ 2158295 w 4014822"/>
              <a:gd name="connsiteY0" fmla="*/ 28 h 2831433"/>
              <a:gd name="connsiteX1" fmla="*/ 3821927 w 4014822"/>
              <a:gd name="connsiteY1" fmla="*/ 451707 h 2831433"/>
              <a:gd name="connsiteX2" fmla="*/ 2116392 w 4014822"/>
              <a:gd name="connsiteY2" fmla="*/ 2831372 h 2831433"/>
              <a:gd name="connsiteX3" fmla="*/ 94181 w 4014822"/>
              <a:gd name="connsiteY3" fmla="*/ 648689 h 2831433"/>
              <a:gd name="connsiteX4" fmla="*/ 2158295 w 4014822"/>
              <a:gd name="connsiteY4" fmla="*/ 28 h 2831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4822" h="2831433">
                <a:moveTo>
                  <a:pt x="2158295" y="28"/>
                </a:moveTo>
                <a:cubicBezTo>
                  <a:pt x="2835060" y="2310"/>
                  <a:pt x="3491267" y="145999"/>
                  <a:pt x="3821927" y="451707"/>
                </a:cubicBezTo>
                <a:cubicBezTo>
                  <a:pt x="4577720" y="1150467"/>
                  <a:pt x="2923612" y="2843173"/>
                  <a:pt x="2116392" y="2831372"/>
                </a:cubicBezTo>
                <a:cubicBezTo>
                  <a:pt x="1309172" y="2819570"/>
                  <a:pt x="-421159" y="1396727"/>
                  <a:pt x="94181" y="648689"/>
                </a:cubicBezTo>
                <a:cubicBezTo>
                  <a:pt x="384060" y="227917"/>
                  <a:pt x="1288169" y="-2905"/>
                  <a:pt x="2158295" y="28"/>
                </a:cubicBezTo>
                <a:close/>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1350" dirty="0"/>
          </a:p>
        </p:txBody>
      </p:sp>
      <p:sp>
        <p:nvSpPr>
          <p:cNvPr id="15" name="Freeform: Shape 14">
            <a:extLst>
              <a:ext uri="{FF2B5EF4-FFF2-40B4-BE49-F238E27FC236}">
                <a16:creationId xmlns:a16="http://schemas.microsoft.com/office/drawing/2014/main" id="{8701AB8A-21AD-B0F6-6FF0-D9EAE5D057D2}"/>
              </a:ext>
            </a:extLst>
          </p:cNvPr>
          <p:cNvSpPr/>
          <p:nvPr userDrawn="1"/>
        </p:nvSpPr>
        <p:spPr>
          <a:xfrm>
            <a:off x="2487799" y="327525"/>
            <a:ext cx="3233213" cy="2435326"/>
          </a:xfrm>
          <a:custGeom>
            <a:avLst/>
            <a:gdLst>
              <a:gd name="connsiteX0" fmla="*/ 495174 w 4310951"/>
              <a:gd name="connsiteY0" fmla="*/ 362 h 2435326"/>
              <a:gd name="connsiteX1" fmla="*/ 920158 w 4310951"/>
              <a:gd name="connsiteY1" fmla="*/ 105891 h 2435326"/>
              <a:gd name="connsiteX2" fmla="*/ 4180406 w 4310951"/>
              <a:gd name="connsiteY2" fmla="*/ 480943 h 2435326"/>
              <a:gd name="connsiteX3" fmla="*/ 2495563 w 4310951"/>
              <a:gd name="connsiteY3" fmla="*/ 2419118 h 2435326"/>
              <a:gd name="connsiteX4" fmla="*/ 495174 w 4310951"/>
              <a:gd name="connsiteY4" fmla="*/ 362 h 2435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0951" h="2435326">
                <a:moveTo>
                  <a:pt x="495174" y="362"/>
                </a:moveTo>
                <a:cubicBezTo>
                  <a:pt x="614244" y="4112"/>
                  <a:pt x="755611" y="37187"/>
                  <a:pt x="920158" y="105891"/>
                </a:cubicBezTo>
                <a:cubicBezTo>
                  <a:pt x="2675326" y="838735"/>
                  <a:pt x="3610717" y="-408443"/>
                  <a:pt x="4180406" y="480943"/>
                </a:cubicBezTo>
                <a:cubicBezTo>
                  <a:pt x="4750095" y="1370329"/>
                  <a:pt x="3320003" y="2351857"/>
                  <a:pt x="2495563" y="2419118"/>
                </a:cubicBezTo>
                <a:cubicBezTo>
                  <a:pt x="276728" y="2668175"/>
                  <a:pt x="-655832" y="-35888"/>
                  <a:pt x="495174" y="362"/>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1350" dirty="0"/>
          </a:p>
        </p:txBody>
      </p:sp>
      <p:sp>
        <p:nvSpPr>
          <p:cNvPr id="24" name="Picture Placeholder 23">
            <a:extLst>
              <a:ext uri="{FF2B5EF4-FFF2-40B4-BE49-F238E27FC236}">
                <a16:creationId xmlns:a16="http://schemas.microsoft.com/office/drawing/2014/main" id="{8287F595-3431-850B-1A46-68302973CCAB}"/>
              </a:ext>
            </a:extLst>
          </p:cNvPr>
          <p:cNvSpPr>
            <a:spLocks noGrp="1"/>
          </p:cNvSpPr>
          <p:nvPr>
            <p:ph type="pic" sz="quarter" idx="13"/>
          </p:nvPr>
        </p:nvSpPr>
        <p:spPr>
          <a:xfrm>
            <a:off x="0" y="-1"/>
            <a:ext cx="9144001" cy="2655151"/>
          </a:xfrm>
          <a:custGeom>
            <a:avLst/>
            <a:gdLst>
              <a:gd name="connsiteX0" fmla="*/ 0 w 12192001"/>
              <a:gd name="connsiteY0" fmla="*/ 0 h 2655151"/>
              <a:gd name="connsiteX1" fmla="*/ 3 w 12192001"/>
              <a:gd name="connsiteY1" fmla="*/ 0 h 2655151"/>
              <a:gd name="connsiteX2" fmla="*/ 3 w 12192001"/>
              <a:gd name="connsiteY2" fmla="*/ 684 h 2655151"/>
              <a:gd name="connsiteX3" fmla="*/ 12192001 w 12192001"/>
              <a:gd name="connsiteY3" fmla="*/ 684 h 2655151"/>
              <a:gd name="connsiteX4" fmla="*/ 12192001 w 12192001"/>
              <a:gd name="connsiteY4" fmla="*/ 2407911 h 2655151"/>
              <a:gd name="connsiteX5" fmla="*/ 12191530 w 12192001"/>
              <a:gd name="connsiteY5" fmla="*/ 2407919 h 2655151"/>
              <a:gd name="connsiteX6" fmla="*/ 11594288 w 12192001"/>
              <a:gd name="connsiteY6" fmla="*/ 2482798 h 2655151"/>
              <a:gd name="connsiteX7" fmla="*/ 8040907 w 12192001"/>
              <a:gd name="connsiteY7" fmla="*/ 2486905 h 2655151"/>
              <a:gd name="connsiteX8" fmla="*/ 7786272 w 12192001"/>
              <a:gd name="connsiteY8" fmla="*/ 2448495 h 2655151"/>
              <a:gd name="connsiteX9" fmla="*/ 7777580 w 12192001"/>
              <a:gd name="connsiteY9" fmla="*/ 2445658 h 2655151"/>
              <a:gd name="connsiteX10" fmla="*/ 6489657 w 12192001"/>
              <a:gd name="connsiteY10" fmla="*/ 2249648 h 2655151"/>
              <a:gd name="connsiteX11" fmla="*/ 5190288 w 12192001"/>
              <a:gd name="connsiteY11" fmla="*/ 2280694 h 2655151"/>
              <a:gd name="connsiteX12" fmla="*/ 4860723 w 12192001"/>
              <a:gd name="connsiteY12" fmla="*/ 2317751 h 2655151"/>
              <a:gd name="connsiteX13" fmla="*/ 4637970 w 12192001"/>
              <a:gd name="connsiteY13" fmla="*/ 2355635 h 2655151"/>
              <a:gd name="connsiteX14" fmla="*/ 4481399 w 12192001"/>
              <a:gd name="connsiteY14" fmla="*/ 2371393 h 2655151"/>
              <a:gd name="connsiteX15" fmla="*/ 4194516 w 12192001"/>
              <a:gd name="connsiteY15" fmla="*/ 2417596 h 2655151"/>
              <a:gd name="connsiteX16" fmla="*/ 49281 w 12192001"/>
              <a:gd name="connsiteY16" fmla="*/ 2332426 h 2655151"/>
              <a:gd name="connsiteX17" fmla="*/ 0 w 12192001"/>
              <a:gd name="connsiteY17" fmla="*/ 2327645 h 2655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2001" h="2655151">
                <a:moveTo>
                  <a:pt x="0" y="0"/>
                </a:moveTo>
                <a:lnTo>
                  <a:pt x="3" y="0"/>
                </a:lnTo>
                <a:lnTo>
                  <a:pt x="3" y="684"/>
                </a:lnTo>
                <a:lnTo>
                  <a:pt x="12192001" y="684"/>
                </a:lnTo>
                <a:lnTo>
                  <a:pt x="12192001" y="2407911"/>
                </a:lnTo>
                <a:lnTo>
                  <a:pt x="12191530" y="2407919"/>
                </a:lnTo>
                <a:cubicBezTo>
                  <a:pt x="12021090" y="2415907"/>
                  <a:pt x="11822558" y="2440015"/>
                  <a:pt x="11594288" y="2482798"/>
                </a:cubicBezTo>
                <a:cubicBezTo>
                  <a:pt x="9971023" y="2787039"/>
                  <a:pt x="8884607" y="2623170"/>
                  <a:pt x="8040907" y="2486905"/>
                </a:cubicBezTo>
                <a:lnTo>
                  <a:pt x="7786272" y="2448495"/>
                </a:lnTo>
                <a:lnTo>
                  <a:pt x="7777580" y="2445658"/>
                </a:lnTo>
                <a:cubicBezTo>
                  <a:pt x="7400112" y="2345342"/>
                  <a:pt x="6970600" y="2275839"/>
                  <a:pt x="6489657" y="2249648"/>
                </a:cubicBezTo>
                <a:cubicBezTo>
                  <a:pt x="6091638" y="2227973"/>
                  <a:pt x="5658398" y="2235960"/>
                  <a:pt x="5190288" y="2280694"/>
                </a:cubicBezTo>
                <a:cubicBezTo>
                  <a:pt x="5085558" y="2288947"/>
                  <a:pt x="4975260" y="2301404"/>
                  <a:pt x="4860723" y="2317751"/>
                </a:cubicBezTo>
                <a:lnTo>
                  <a:pt x="4637970" y="2355635"/>
                </a:lnTo>
                <a:lnTo>
                  <a:pt x="4481399" y="2371393"/>
                </a:lnTo>
                <a:cubicBezTo>
                  <a:pt x="4391550" y="2383254"/>
                  <a:pt x="4295971" y="2398581"/>
                  <a:pt x="4194516" y="2417596"/>
                </a:cubicBezTo>
                <a:cubicBezTo>
                  <a:pt x="2165435" y="2797896"/>
                  <a:pt x="975184" y="2446774"/>
                  <a:pt x="49281" y="2332426"/>
                </a:cubicBezTo>
                <a:lnTo>
                  <a:pt x="0" y="2327645"/>
                </a:lnTo>
                <a:close/>
              </a:path>
            </a:pathLst>
          </a:custGeom>
          <a:solidFill>
            <a:schemeClr val="bg1">
              <a:lumMod val="85000"/>
            </a:schemeClr>
          </a:solidFill>
        </p:spPr>
        <p:txBody>
          <a:bodyPr wrap="square" anchor="ctr">
            <a:noAutofit/>
          </a:bodyPr>
          <a:lstStyle>
            <a:lvl1pPr marL="0" indent="0"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610362" y="1051561"/>
            <a:ext cx="6076188" cy="1325563"/>
          </a:xfrm>
        </p:spPr>
        <p:txBody>
          <a:bodyPr anchor="b">
            <a:noAutofit/>
          </a:bodyPr>
          <a:lstStyle>
            <a:lvl1pPr>
              <a:defRPr sz="36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673DC3A9-D4E6-42CF-91A8-F267C7C66CCB}"/>
              </a:ext>
            </a:extLst>
          </p:cNvPr>
          <p:cNvSpPr>
            <a:spLocks noGrp="1"/>
          </p:cNvSpPr>
          <p:nvPr>
            <p:ph type="body" idx="1"/>
          </p:nvPr>
        </p:nvSpPr>
        <p:spPr>
          <a:xfrm>
            <a:off x="596646" y="3364992"/>
            <a:ext cx="3552444" cy="466344"/>
          </a:xfrm>
        </p:spPr>
        <p:txBody>
          <a:bodyPr anchor="b">
            <a:noAutofit/>
          </a:bodyPr>
          <a:lstStyle>
            <a:lvl1pPr marL="0" indent="0">
              <a:buNone/>
              <a:defRPr sz="1800" b="1">
                <a:latin typeface="Source Sans Pro" panose="020B0503030403020204" pitchFamily="34" charset="0"/>
                <a:ea typeface="Source Sans Pro" panose="020B0503030403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596646" y="3877056"/>
            <a:ext cx="3552444" cy="1901952"/>
          </a:xfrm>
        </p:spPr>
        <p:txBody>
          <a:bodyPr>
            <a:noAutofit/>
          </a:bodyPr>
          <a:lstStyle>
            <a:lvl1pPr>
              <a:defRPr sz="1350"/>
            </a:lvl1pPr>
            <a:lvl2pPr>
              <a:defRPr sz="1200"/>
            </a:lvl2pPr>
            <a:lvl3pPr>
              <a:defRPr sz="1050"/>
            </a:lvl3pPr>
            <a:lvl4pPr>
              <a:defRPr sz="9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p:nvPr>
        </p:nvSpPr>
        <p:spPr>
          <a:xfrm>
            <a:off x="4944618" y="3364992"/>
            <a:ext cx="3552444" cy="466344"/>
          </a:xfrm>
        </p:spPr>
        <p:txBody>
          <a:bodyPr anchor="b">
            <a:noAutofit/>
          </a:bodyPr>
          <a:lstStyle>
            <a:lvl1pPr marL="0" indent="0">
              <a:buNone/>
              <a:defRPr sz="1800" b="1">
                <a:latin typeface="Source Sans Pro" panose="020B0503030403020204" pitchFamily="34" charset="0"/>
                <a:ea typeface="Source Sans Pro" panose="020B0503030403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4944618" y="3877056"/>
            <a:ext cx="3552444" cy="1901952"/>
          </a:xfrm>
        </p:spPr>
        <p:txBody>
          <a:bodyPr>
            <a:noAutofit/>
          </a:bodyPr>
          <a:lstStyle>
            <a:lvl1pPr>
              <a:defRPr sz="1350"/>
            </a:lvl1pPr>
            <a:lvl2pPr>
              <a:defRPr sz="1200"/>
            </a:lvl2pPr>
            <a:lvl3pPr>
              <a:defRPr sz="1050"/>
            </a:lvl3pPr>
            <a:lvl4pPr>
              <a:defRPr sz="9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11">
            <a:extLst>
              <a:ext uri="{FF2B5EF4-FFF2-40B4-BE49-F238E27FC236}">
                <a16:creationId xmlns:a16="http://schemas.microsoft.com/office/drawing/2014/main" id="{EE7D252A-6B69-E514-26A6-1C3086E23A8C}"/>
              </a:ext>
            </a:extLst>
          </p:cNvPr>
          <p:cNvSpPr>
            <a:spLocks noGrp="1"/>
          </p:cNvSpPr>
          <p:nvPr>
            <p:ph type="sldNum" sz="quarter" idx="12"/>
          </p:nvPr>
        </p:nvSpPr>
        <p:spPr>
          <a:xfrm>
            <a:off x="8603799" y="6231541"/>
            <a:ext cx="283182" cy="346860"/>
          </a:xfrm>
          <a:custGeom>
            <a:avLst/>
            <a:gdLst>
              <a:gd name="connsiteX0" fmla="*/ 207164 w 377576"/>
              <a:gd name="connsiteY0" fmla="*/ 451 h 346860"/>
              <a:gd name="connsiteX1" fmla="*/ 333607 w 377576"/>
              <a:gd name="connsiteY1" fmla="*/ 282909 h 346860"/>
              <a:gd name="connsiteX2" fmla="*/ 2098 w 377576"/>
              <a:gd name="connsiteY2" fmla="*/ 226361 h 346860"/>
              <a:gd name="connsiteX3" fmla="*/ 207164 w 377576"/>
              <a:gd name="connsiteY3" fmla="*/ 451 h 346860"/>
            </a:gdLst>
            <a:ahLst/>
            <a:cxnLst>
              <a:cxn ang="0">
                <a:pos x="connsiteX0" y="connsiteY0"/>
              </a:cxn>
              <a:cxn ang="0">
                <a:pos x="connsiteX1" y="connsiteY1"/>
              </a:cxn>
              <a:cxn ang="0">
                <a:pos x="connsiteX2" y="connsiteY2"/>
              </a:cxn>
              <a:cxn ang="0">
                <a:pos x="connsiteX3" y="connsiteY3"/>
              </a:cxn>
            </a:cxnLst>
            <a:rect l="l" t="t" r="r" b="b"/>
            <a:pathLst>
              <a:path w="377576" h="346860">
                <a:moveTo>
                  <a:pt x="207164" y="451"/>
                </a:moveTo>
                <a:cubicBezTo>
                  <a:pt x="290586" y="11344"/>
                  <a:pt x="456827" y="130428"/>
                  <a:pt x="333607" y="282909"/>
                </a:cubicBezTo>
                <a:cubicBezTo>
                  <a:pt x="210386" y="435390"/>
                  <a:pt x="23172" y="273437"/>
                  <a:pt x="2098" y="226361"/>
                </a:cubicBezTo>
                <a:cubicBezTo>
                  <a:pt x="-18976" y="179285"/>
                  <a:pt x="123742" y="-10441"/>
                  <a:pt x="207164" y="451"/>
                </a:cubicBezTo>
                <a:close/>
              </a:path>
            </a:pathLst>
          </a:custGeom>
          <a:ln>
            <a:solidFill>
              <a:schemeClr val="accent4"/>
            </a:solidFill>
          </a:ln>
        </p:spPr>
        <p:txBody>
          <a:bodyPr wrap="square">
            <a:noAutofit/>
          </a:bodyPr>
          <a:lstStyle>
            <a:lvl1pPr algn="ctr">
              <a:defRPr/>
            </a:lvl1pPr>
          </a:lstStyle>
          <a:p>
            <a:fld id="{294A09A9-5501-47C1-A89A-A340965A2BE2}" type="slidenum">
              <a:rPr lang="en-US" smtClean="0"/>
              <a:pPr/>
              <a:t>‹#›</a:t>
            </a:fld>
            <a:endParaRPr lang="en-US" dirty="0"/>
          </a:p>
        </p:txBody>
      </p:sp>
      <p:sp>
        <p:nvSpPr>
          <p:cNvPr id="19" name="Footer Placeholder 5">
            <a:extLst>
              <a:ext uri="{FF2B5EF4-FFF2-40B4-BE49-F238E27FC236}">
                <a16:creationId xmlns:a16="http://schemas.microsoft.com/office/drawing/2014/main" id="{50138E35-2473-A805-FD57-ACB7C55EB615}"/>
              </a:ext>
            </a:extLst>
          </p:cNvPr>
          <p:cNvSpPr>
            <a:spLocks noGrp="1"/>
          </p:cNvSpPr>
          <p:nvPr>
            <p:ph type="ftr" sz="quarter" idx="11"/>
          </p:nvPr>
        </p:nvSpPr>
        <p:spPr>
          <a:xfrm>
            <a:off x="294894" y="6281928"/>
            <a:ext cx="1837944" cy="274320"/>
          </a:xfrm>
          <a:prstGeom prst="rect">
            <a:avLst/>
          </a:prstGeom>
        </p:spPr>
        <p:txBody>
          <a:bodyPr>
            <a:noAutofit/>
          </a:bodyPr>
          <a:lstStyle>
            <a:lvl1pPr algn="l">
              <a:defRPr/>
            </a:lvl1pPr>
          </a:lstStyle>
          <a:p>
            <a:r>
              <a:rPr lang="en-US" dirty="0"/>
              <a:t>Contoso grand opening event</a:t>
            </a:r>
          </a:p>
        </p:txBody>
      </p:sp>
    </p:spTree>
    <p:extLst>
      <p:ext uri="{BB962C8B-B14F-4D97-AF65-F5344CB8AC3E}">
        <p14:creationId xmlns:p14="http://schemas.microsoft.com/office/powerpoint/2010/main" val="408867125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BC66C81F-38A6-E13C-358A-CF2B70477129}"/>
              </a:ext>
            </a:extLst>
          </p:cNvPr>
          <p:cNvSpPr/>
          <p:nvPr userDrawn="1"/>
        </p:nvSpPr>
        <p:spPr>
          <a:xfrm>
            <a:off x="669703" y="2088672"/>
            <a:ext cx="1440185" cy="1937932"/>
          </a:xfrm>
          <a:custGeom>
            <a:avLst/>
            <a:gdLst>
              <a:gd name="connsiteX0" fmla="*/ 952167 w 1920247"/>
              <a:gd name="connsiteY0" fmla="*/ 2069 h 1937932"/>
              <a:gd name="connsiteX1" fmla="*/ 1146020 w 1920247"/>
              <a:gd name="connsiteY1" fmla="*/ 28022 h 1937932"/>
              <a:gd name="connsiteX2" fmla="*/ 1729489 w 1920247"/>
              <a:gd name="connsiteY2" fmla="*/ 1846370 h 1937932"/>
              <a:gd name="connsiteX3" fmla="*/ 54139 w 1920247"/>
              <a:gd name="connsiteY3" fmla="*/ 1404954 h 1937932"/>
              <a:gd name="connsiteX4" fmla="*/ 952167 w 1920247"/>
              <a:gd name="connsiteY4" fmla="*/ 2069 h 1937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0247" h="1937932">
                <a:moveTo>
                  <a:pt x="952167" y="2069"/>
                </a:moveTo>
                <a:cubicBezTo>
                  <a:pt x="1013263" y="5702"/>
                  <a:pt x="1077832" y="14185"/>
                  <a:pt x="1146020" y="28022"/>
                </a:cubicBezTo>
                <a:cubicBezTo>
                  <a:pt x="2237027" y="249423"/>
                  <a:pt x="1911469" y="1616882"/>
                  <a:pt x="1729489" y="1846370"/>
                </a:cubicBezTo>
                <a:cubicBezTo>
                  <a:pt x="1547508" y="2075859"/>
                  <a:pt x="217779" y="1853787"/>
                  <a:pt x="54139" y="1404954"/>
                </a:cubicBezTo>
                <a:cubicBezTo>
                  <a:pt x="-99274" y="984173"/>
                  <a:pt x="35730" y="-52428"/>
                  <a:pt x="952167" y="2069"/>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1350" dirty="0"/>
          </a:p>
        </p:txBody>
      </p:sp>
      <p:sp>
        <p:nvSpPr>
          <p:cNvPr id="19" name="Freeform: Shape 18">
            <a:extLst>
              <a:ext uri="{FF2B5EF4-FFF2-40B4-BE49-F238E27FC236}">
                <a16:creationId xmlns:a16="http://schemas.microsoft.com/office/drawing/2014/main" id="{353563E9-0102-A23C-8C56-17D20889363C}"/>
              </a:ext>
            </a:extLst>
          </p:cNvPr>
          <p:cNvSpPr/>
          <p:nvPr userDrawn="1"/>
        </p:nvSpPr>
        <p:spPr>
          <a:xfrm>
            <a:off x="2923200" y="2226588"/>
            <a:ext cx="1439456" cy="1896766"/>
          </a:xfrm>
          <a:custGeom>
            <a:avLst/>
            <a:gdLst>
              <a:gd name="connsiteX0" fmla="*/ 950195 w 1919274"/>
              <a:gd name="connsiteY0" fmla="*/ 709 h 1896766"/>
              <a:gd name="connsiteX1" fmla="*/ 1832169 w 1919274"/>
              <a:gd name="connsiteY1" fmla="*/ 1069588 h 1896766"/>
              <a:gd name="connsiteX2" fmla="*/ 124282 w 1919274"/>
              <a:gd name="connsiteY2" fmla="*/ 1639242 h 1896766"/>
              <a:gd name="connsiteX3" fmla="*/ 764475 w 1919274"/>
              <a:gd name="connsiteY3" fmla="*/ 8116 h 1896766"/>
              <a:gd name="connsiteX4" fmla="*/ 950195 w 1919274"/>
              <a:gd name="connsiteY4" fmla="*/ 709 h 1896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9274" h="1896766">
                <a:moveTo>
                  <a:pt x="950195" y="709"/>
                </a:moveTo>
                <a:cubicBezTo>
                  <a:pt x="1430402" y="15667"/>
                  <a:pt x="2174361" y="270758"/>
                  <a:pt x="1832169" y="1069588"/>
                </a:cubicBezTo>
                <a:cubicBezTo>
                  <a:pt x="1441093" y="1982536"/>
                  <a:pt x="509480" y="2087618"/>
                  <a:pt x="124282" y="1639242"/>
                </a:cubicBezTo>
                <a:cubicBezTo>
                  <a:pt x="-260916" y="1190866"/>
                  <a:pt x="333275" y="62351"/>
                  <a:pt x="764475" y="8116"/>
                </a:cubicBezTo>
                <a:cubicBezTo>
                  <a:pt x="818375" y="1336"/>
                  <a:pt x="881594" y="-1428"/>
                  <a:pt x="950195" y="709"/>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1350" dirty="0"/>
          </a:p>
        </p:txBody>
      </p:sp>
      <p:sp>
        <p:nvSpPr>
          <p:cNvPr id="20" name="Freeform: Shape 19">
            <a:extLst>
              <a:ext uri="{FF2B5EF4-FFF2-40B4-BE49-F238E27FC236}">
                <a16:creationId xmlns:a16="http://schemas.microsoft.com/office/drawing/2014/main" id="{C4834079-129A-663C-2867-3DC3792C59A0}"/>
              </a:ext>
            </a:extLst>
          </p:cNvPr>
          <p:cNvSpPr/>
          <p:nvPr userDrawn="1"/>
        </p:nvSpPr>
        <p:spPr>
          <a:xfrm>
            <a:off x="4850974" y="2074736"/>
            <a:ext cx="1450662" cy="2008138"/>
          </a:xfrm>
          <a:custGeom>
            <a:avLst/>
            <a:gdLst>
              <a:gd name="connsiteX0" fmla="*/ 1176955 w 1934216"/>
              <a:gd name="connsiteY0" fmla="*/ 963 h 2008138"/>
              <a:gd name="connsiteX1" fmla="*/ 1467457 w 1934216"/>
              <a:gd name="connsiteY1" fmla="*/ 78222 h 2008138"/>
              <a:gd name="connsiteX2" fmla="*/ 1799669 w 1934216"/>
              <a:gd name="connsiteY2" fmla="*/ 1496056 h 2008138"/>
              <a:gd name="connsiteX3" fmla="*/ 471237 w 1934216"/>
              <a:gd name="connsiteY3" fmla="*/ 1889092 h 2008138"/>
              <a:gd name="connsiteX4" fmla="*/ 78202 w 1934216"/>
              <a:gd name="connsiteY4" fmla="*/ 560659 h 2008138"/>
              <a:gd name="connsiteX5" fmla="*/ 1176955 w 1934216"/>
              <a:gd name="connsiteY5" fmla="*/ 963 h 200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4216" h="2008138">
                <a:moveTo>
                  <a:pt x="1176955" y="963"/>
                </a:moveTo>
                <a:cubicBezTo>
                  <a:pt x="1279614" y="5871"/>
                  <a:pt x="1378325" y="29790"/>
                  <a:pt x="1467457" y="78222"/>
                </a:cubicBezTo>
                <a:cubicBezTo>
                  <a:pt x="1942827" y="336525"/>
                  <a:pt x="2057971" y="1020686"/>
                  <a:pt x="1799669" y="1496056"/>
                </a:cubicBezTo>
                <a:cubicBezTo>
                  <a:pt x="1541366" y="1971426"/>
                  <a:pt x="946607" y="2147394"/>
                  <a:pt x="471237" y="1889092"/>
                </a:cubicBezTo>
                <a:cubicBezTo>
                  <a:pt x="-4133" y="1630789"/>
                  <a:pt x="-87835" y="862471"/>
                  <a:pt x="78202" y="560659"/>
                </a:cubicBezTo>
                <a:cubicBezTo>
                  <a:pt x="213106" y="315438"/>
                  <a:pt x="732098" y="-20303"/>
                  <a:pt x="1176955" y="963"/>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1350" dirty="0"/>
          </a:p>
        </p:txBody>
      </p:sp>
      <p:sp>
        <p:nvSpPr>
          <p:cNvPr id="21" name="Freeform: Shape 20">
            <a:extLst>
              <a:ext uri="{FF2B5EF4-FFF2-40B4-BE49-F238E27FC236}">
                <a16:creationId xmlns:a16="http://schemas.microsoft.com/office/drawing/2014/main" id="{350E1CC6-A15E-1B79-5BB9-92C764498AC6}"/>
              </a:ext>
            </a:extLst>
          </p:cNvPr>
          <p:cNvSpPr/>
          <p:nvPr userDrawn="1"/>
        </p:nvSpPr>
        <p:spPr>
          <a:xfrm>
            <a:off x="7012758" y="2088797"/>
            <a:ext cx="1455191" cy="1874587"/>
          </a:xfrm>
          <a:custGeom>
            <a:avLst/>
            <a:gdLst>
              <a:gd name="connsiteX0" fmla="*/ 769429 w 1940255"/>
              <a:gd name="connsiteY0" fmla="*/ 1 h 1874587"/>
              <a:gd name="connsiteX1" fmla="*/ 1809595 w 1940255"/>
              <a:gd name="connsiteY1" fmla="*/ 336815 h 1874587"/>
              <a:gd name="connsiteX2" fmla="*/ 957221 w 1940255"/>
              <a:gd name="connsiteY2" fmla="*/ 1873566 h 1874587"/>
              <a:gd name="connsiteX3" fmla="*/ 84652 w 1940255"/>
              <a:gd name="connsiteY3" fmla="*/ 174906 h 1874587"/>
              <a:gd name="connsiteX4" fmla="*/ 769429 w 1940255"/>
              <a:gd name="connsiteY4" fmla="*/ 1 h 1874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0255" h="1874587">
                <a:moveTo>
                  <a:pt x="769429" y="1"/>
                </a:moveTo>
                <a:cubicBezTo>
                  <a:pt x="1193227" y="-246"/>
                  <a:pt x="1677555" y="102767"/>
                  <a:pt x="1809595" y="336815"/>
                </a:cubicBezTo>
                <a:cubicBezTo>
                  <a:pt x="2044333" y="752901"/>
                  <a:pt x="2069738" y="1913836"/>
                  <a:pt x="957221" y="1873566"/>
                </a:cubicBezTo>
                <a:cubicBezTo>
                  <a:pt x="-155296" y="1833297"/>
                  <a:pt x="-57411" y="431031"/>
                  <a:pt x="84652" y="174906"/>
                </a:cubicBezTo>
                <a:cubicBezTo>
                  <a:pt x="146804" y="62851"/>
                  <a:pt x="439808" y="193"/>
                  <a:pt x="769429" y="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1350" dirty="0"/>
          </a:p>
        </p:txBody>
      </p:sp>
      <p:sp>
        <p:nvSpPr>
          <p:cNvPr id="2" name="Title 1">
            <a:extLst>
              <a:ext uri="{FF2B5EF4-FFF2-40B4-BE49-F238E27FC236}">
                <a16:creationId xmlns:a16="http://schemas.microsoft.com/office/drawing/2014/main" id="{93208EE5-3D2D-AD91-3E4D-4F853F8DB433}"/>
              </a:ext>
            </a:extLst>
          </p:cNvPr>
          <p:cNvSpPr>
            <a:spLocks noGrp="1"/>
          </p:cNvSpPr>
          <p:nvPr>
            <p:ph type="title"/>
          </p:nvPr>
        </p:nvSpPr>
        <p:spPr/>
        <p:txBody>
          <a:bodyPr>
            <a:noAutofit/>
          </a:bodyPr>
          <a:lstStyle>
            <a:lvl1pPr algn="ctr">
              <a:defRPr/>
            </a:lvl1pPr>
          </a:lstStyle>
          <a:p>
            <a:r>
              <a:rPr lang="en-US"/>
              <a:t>Click to edit Master title style</a:t>
            </a:r>
            <a:endParaRPr lang="en-US" dirty="0"/>
          </a:p>
        </p:txBody>
      </p:sp>
      <p:sp>
        <p:nvSpPr>
          <p:cNvPr id="35" name="Picture Placeholder 34">
            <a:extLst>
              <a:ext uri="{FF2B5EF4-FFF2-40B4-BE49-F238E27FC236}">
                <a16:creationId xmlns:a16="http://schemas.microsoft.com/office/drawing/2014/main" id="{6EB68C9D-2145-4CC0-9F00-198AA56E3882}"/>
              </a:ext>
            </a:extLst>
          </p:cNvPr>
          <p:cNvSpPr>
            <a:spLocks noGrp="1"/>
          </p:cNvSpPr>
          <p:nvPr>
            <p:ph type="pic" sz="quarter" idx="13"/>
          </p:nvPr>
        </p:nvSpPr>
        <p:spPr>
          <a:xfrm>
            <a:off x="727541" y="2205434"/>
            <a:ext cx="1440180" cy="2028271"/>
          </a:xfrm>
          <a:custGeom>
            <a:avLst/>
            <a:gdLst>
              <a:gd name="connsiteX0" fmla="*/ 998505 w 1920240"/>
              <a:gd name="connsiteY0" fmla="*/ 0 h 2028271"/>
              <a:gd name="connsiteX1" fmla="*/ 1920240 w 1920240"/>
              <a:gd name="connsiteY1" fmla="*/ 1014136 h 2028271"/>
              <a:gd name="connsiteX2" fmla="*/ 998505 w 1920240"/>
              <a:gd name="connsiteY2" fmla="*/ 2028271 h 2028271"/>
              <a:gd name="connsiteX3" fmla="*/ 0 w 1920240"/>
              <a:gd name="connsiteY3" fmla="*/ 1014136 h 2028271"/>
              <a:gd name="connsiteX4" fmla="*/ 998505 w 1920240"/>
              <a:gd name="connsiteY4" fmla="*/ 0 h 2028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0240" h="2028271">
                <a:moveTo>
                  <a:pt x="998505" y="0"/>
                </a:moveTo>
                <a:cubicBezTo>
                  <a:pt x="1318545" y="0"/>
                  <a:pt x="1920240" y="454044"/>
                  <a:pt x="1920240" y="1014136"/>
                </a:cubicBezTo>
                <a:cubicBezTo>
                  <a:pt x="1920240" y="1574227"/>
                  <a:pt x="1318545" y="2028271"/>
                  <a:pt x="998505" y="2028271"/>
                </a:cubicBezTo>
                <a:cubicBezTo>
                  <a:pt x="678465" y="2028271"/>
                  <a:pt x="0" y="1719031"/>
                  <a:pt x="0" y="1014136"/>
                </a:cubicBezTo>
                <a:cubicBezTo>
                  <a:pt x="0" y="309240"/>
                  <a:pt x="678465" y="0"/>
                  <a:pt x="998505" y="0"/>
                </a:cubicBezTo>
                <a:close/>
              </a:path>
            </a:pathLst>
          </a:custGeom>
          <a:solidFill>
            <a:schemeClr val="bg1">
              <a:lumMod val="85000"/>
            </a:schemeClr>
          </a:solidFill>
        </p:spPr>
        <p:txBody>
          <a:bodyPr wrap="square" anchor="ctr">
            <a:noAutofit/>
          </a:bodyPr>
          <a:lstStyle>
            <a:lvl1pPr marL="0" indent="0" algn="ctr">
              <a:buNone/>
              <a:defRPr sz="1350"/>
            </a:lvl1pPr>
          </a:lstStyle>
          <a:p>
            <a:r>
              <a:rPr lang="en-US"/>
              <a:t>Click icon to add picture</a:t>
            </a:r>
            <a:endParaRPr lang="en-US" dirty="0"/>
          </a:p>
        </p:txBody>
      </p:sp>
      <p:sp>
        <p:nvSpPr>
          <p:cNvPr id="36" name="Picture Placeholder 35">
            <a:extLst>
              <a:ext uri="{FF2B5EF4-FFF2-40B4-BE49-F238E27FC236}">
                <a16:creationId xmlns:a16="http://schemas.microsoft.com/office/drawing/2014/main" id="{974C254A-D1C1-7C23-7A97-D08B5EF74FC5}"/>
              </a:ext>
            </a:extLst>
          </p:cNvPr>
          <p:cNvSpPr>
            <a:spLocks noGrp="1"/>
          </p:cNvSpPr>
          <p:nvPr>
            <p:ph type="pic" sz="quarter" idx="14"/>
          </p:nvPr>
        </p:nvSpPr>
        <p:spPr>
          <a:xfrm>
            <a:off x="2757243" y="2178389"/>
            <a:ext cx="1514376" cy="1860145"/>
          </a:xfrm>
          <a:custGeom>
            <a:avLst/>
            <a:gdLst>
              <a:gd name="connsiteX0" fmla="*/ 1075463 w 2019168"/>
              <a:gd name="connsiteY0" fmla="*/ 1079 h 1860145"/>
              <a:gd name="connsiteX1" fmla="*/ 1370094 w 2019168"/>
              <a:gd name="connsiteY1" fmla="*/ 51869 h 1860145"/>
              <a:gd name="connsiteX2" fmla="*/ 1707509 w 2019168"/>
              <a:gd name="connsiteY2" fmla="*/ 1715406 h 1860145"/>
              <a:gd name="connsiteX3" fmla="*/ 2089 w 2019168"/>
              <a:gd name="connsiteY3" fmla="*/ 1133186 h 1860145"/>
              <a:gd name="connsiteX4" fmla="*/ 1075463 w 2019168"/>
              <a:gd name="connsiteY4" fmla="*/ 1079 h 1860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9168" h="1860145">
                <a:moveTo>
                  <a:pt x="1075463" y="1079"/>
                </a:moveTo>
                <a:cubicBezTo>
                  <a:pt x="1169679" y="5250"/>
                  <a:pt x="1268160" y="21623"/>
                  <a:pt x="1370094" y="51869"/>
                </a:cubicBezTo>
                <a:cubicBezTo>
                  <a:pt x="2028402" y="250981"/>
                  <a:pt x="2264123" y="1392311"/>
                  <a:pt x="1707509" y="1715406"/>
                </a:cubicBezTo>
                <a:cubicBezTo>
                  <a:pt x="1150895" y="2038501"/>
                  <a:pt x="44037" y="1810492"/>
                  <a:pt x="2089" y="1133186"/>
                </a:cubicBezTo>
                <a:cubicBezTo>
                  <a:pt x="-34615" y="540543"/>
                  <a:pt x="415947" y="-28120"/>
                  <a:pt x="1075463" y="1079"/>
                </a:cubicBezTo>
                <a:close/>
              </a:path>
            </a:pathLst>
          </a:custGeom>
          <a:solidFill>
            <a:schemeClr val="bg1">
              <a:lumMod val="85000"/>
            </a:schemeClr>
          </a:solidFill>
        </p:spPr>
        <p:txBody>
          <a:bodyPr wrap="square" anchor="ctr">
            <a:noAutofit/>
          </a:bodyPr>
          <a:lstStyle>
            <a:lvl1pPr marL="0" indent="0" algn="ctr">
              <a:buNone/>
              <a:defRPr sz="1350"/>
            </a:lvl1pPr>
          </a:lstStyle>
          <a:p>
            <a:r>
              <a:rPr lang="en-US"/>
              <a:t>Click icon to add picture</a:t>
            </a:r>
            <a:endParaRPr lang="en-US" dirty="0"/>
          </a:p>
        </p:txBody>
      </p:sp>
      <p:sp>
        <p:nvSpPr>
          <p:cNvPr id="37" name="Picture Placeholder 36">
            <a:extLst>
              <a:ext uri="{FF2B5EF4-FFF2-40B4-BE49-F238E27FC236}">
                <a16:creationId xmlns:a16="http://schemas.microsoft.com/office/drawing/2014/main" id="{FD22F399-84EB-DA43-D72E-972541FA68AC}"/>
              </a:ext>
            </a:extLst>
          </p:cNvPr>
          <p:cNvSpPr>
            <a:spLocks noGrp="1"/>
          </p:cNvSpPr>
          <p:nvPr>
            <p:ph type="pic" sz="quarter" idx="15"/>
          </p:nvPr>
        </p:nvSpPr>
        <p:spPr>
          <a:xfrm>
            <a:off x="4889156" y="2140559"/>
            <a:ext cx="1469395" cy="2066782"/>
          </a:xfrm>
          <a:custGeom>
            <a:avLst/>
            <a:gdLst>
              <a:gd name="connsiteX0" fmla="*/ 990359 w 1959193"/>
              <a:gd name="connsiteY0" fmla="*/ 0 h 2066782"/>
              <a:gd name="connsiteX1" fmla="*/ 1959193 w 1959193"/>
              <a:gd name="connsiteY1" fmla="*/ 1087188 h 2066782"/>
              <a:gd name="connsiteX2" fmla="*/ 979599 w 1959193"/>
              <a:gd name="connsiteY2" fmla="*/ 2066782 h 2066782"/>
              <a:gd name="connsiteX3" fmla="*/ 6 w 1959193"/>
              <a:gd name="connsiteY3" fmla="*/ 1087188 h 2066782"/>
              <a:gd name="connsiteX4" fmla="*/ 990359 w 1959193"/>
              <a:gd name="connsiteY4" fmla="*/ 0 h 2066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9193" h="2066782">
                <a:moveTo>
                  <a:pt x="990359" y="0"/>
                </a:moveTo>
                <a:cubicBezTo>
                  <a:pt x="1531373" y="0"/>
                  <a:pt x="1959193" y="546173"/>
                  <a:pt x="1959193" y="1087188"/>
                </a:cubicBezTo>
                <a:cubicBezTo>
                  <a:pt x="1959193" y="1628203"/>
                  <a:pt x="1520614" y="2066782"/>
                  <a:pt x="979599" y="2066782"/>
                </a:cubicBezTo>
                <a:cubicBezTo>
                  <a:pt x="438585" y="2066782"/>
                  <a:pt x="-1787" y="1431651"/>
                  <a:pt x="6" y="1087188"/>
                </a:cubicBezTo>
                <a:cubicBezTo>
                  <a:pt x="1798" y="742725"/>
                  <a:pt x="449344" y="0"/>
                  <a:pt x="990359" y="0"/>
                </a:cubicBezTo>
                <a:close/>
              </a:path>
            </a:pathLst>
          </a:custGeom>
          <a:solidFill>
            <a:schemeClr val="bg1">
              <a:lumMod val="85000"/>
            </a:schemeClr>
          </a:solidFill>
        </p:spPr>
        <p:txBody>
          <a:bodyPr wrap="square" anchor="ctr">
            <a:noAutofit/>
          </a:bodyPr>
          <a:lstStyle>
            <a:lvl1pPr marL="0" indent="0" algn="ctr">
              <a:buNone/>
              <a:defRPr sz="1350"/>
            </a:lvl1pPr>
          </a:lstStyle>
          <a:p>
            <a:r>
              <a:rPr lang="en-US"/>
              <a:t>Click icon to add picture</a:t>
            </a:r>
            <a:endParaRPr lang="en-US" dirty="0"/>
          </a:p>
        </p:txBody>
      </p:sp>
      <p:sp>
        <p:nvSpPr>
          <p:cNvPr id="38" name="Picture Placeholder 37">
            <a:extLst>
              <a:ext uri="{FF2B5EF4-FFF2-40B4-BE49-F238E27FC236}">
                <a16:creationId xmlns:a16="http://schemas.microsoft.com/office/drawing/2014/main" id="{293D7505-3D5F-5EC7-DA15-D6C2DF6E286A}"/>
              </a:ext>
            </a:extLst>
          </p:cNvPr>
          <p:cNvSpPr>
            <a:spLocks noGrp="1"/>
          </p:cNvSpPr>
          <p:nvPr>
            <p:ph type="pic" sz="quarter" idx="16"/>
          </p:nvPr>
        </p:nvSpPr>
        <p:spPr>
          <a:xfrm>
            <a:off x="6915082" y="2140559"/>
            <a:ext cx="1622750" cy="2014651"/>
          </a:xfrm>
          <a:custGeom>
            <a:avLst/>
            <a:gdLst>
              <a:gd name="connsiteX0" fmla="*/ 1273408 w 2163666"/>
              <a:gd name="connsiteY0" fmla="*/ 2029 h 2014651"/>
              <a:gd name="connsiteX1" fmla="*/ 1364459 w 2163666"/>
              <a:gd name="connsiteY1" fmla="*/ 19243 h 2014651"/>
              <a:gd name="connsiteX2" fmla="*/ 1803584 w 2163666"/>
              <a:gd name="connsiteY2" fmla="*/ 1720806 h 2014651"/>
              <a:gd name="connsiteX3" fmla="*/ 1517 w 2163666"/>
              <a:gd name="connsiteY3" fmla="*/ 1088839 h 2014651"/>
              <a:gd name="connsiteX4" fmla="*/ 1273408 w 2163666"/>
              <a:gd name="connsiteY4" fmla="*/ 2029 h 2014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3666" h="2014651">
                <a:moveTo>
                  <a:pt x="1273408" y="2029"/>
                </a:moveTo>
                <a:cubicBezTo>
                  <a:pt x="1305447" y="4806"/>
                  <a:pt x="1335918" y="10472"/>
                  <a:pt x="1364459" y="19243"/>
                </a:cubicBezTo>
                <a:cubicBezTo>
                  <a:pt x="1821112" y="159590"/>
                  <a:pt x="2638474" y="984414"/>
                  <a:pt x="1803584" y="1720806"/>
                </a:cubicBezTo>
                <a:cubicBezTo>
                  <a:pt x="968693" y="2457198"/>
                  <a:pt x="46130" y="1643895"/>
                  <a:pt x="1517" y="1088839"/>
                </a:cubicBezTo>
                <a:cubicBezTo>
                  <a:pt x="-40307" y="568475"/>
                  <a:pt x="792832" y="-39632"/>
                  <a:pt x="1273408" y="2029"/>
                </a:cubicBezTo>
                <a:close/>
              </a:path>
            </a:pathLst>
          </a:custGeom>
          <a:solidFill>
            <a:schemeClr val="bg1">
              <a:lumMod val="85000"/>
            </a:schemeClr>
          </a:solidFill>
        </p:spPr>
        <p:txBody>
          <a:bodyPr wrap="square" anchor="ctr">
            <a:noAutofit/>
          </a:bodyPr>
          <a:lstStyle>
            <a:lvl1pPr marL="0" indent="0" algn="ctr">
              <a:buNone/>
              <a:defRPr sz="1350"/>
            </a:lvl1pPr>
          </a:lstStyle>
          <a:p>
            <a:r>
              <a:rPr lang="en-US"/>
              <a:t>Click icon to add picture</a:t>
            </a:r>
            <a:endParaRPr lang="en-US" dirty="0"/>
          </a:p>
        </p:txBody>
      </p:sp>
      <p:sp>
        <p:nvSpPr>
          <p:cNvPr id="40" name="Text Placeholder 39">
            <a:extLst>
              <a:ext uri="{FF2B5EF4-FFF2-40B4-BE49-F238E27FC236}">
                <a16:creationId xmlns:a16="http://schemas.microsoft.com/office/drawing/2014/main" id="{95D410CB-8838-F5FE-B127-40EB466A162F}"/>
              </a:ext>
            </a:extLst>
          </p:cNvPr>
          <p:cNvSpPr>
            <a:spLocks noGrp="1"/>
          </p:cNvSpPr>
          <p:nvPr>
            <p:ph type="body" sz="quarter" idx="17"/>
          </p:nvPr>
        </p:nvSpPr>
        <p:spPr>
          <a:xfrm>
            <a:off x="521801" y="4507992"/>
            <a:ext cx="1851660" cy="365760"/>
          </a:xfrm>
        </p:spPr>
        <p:txBody>
          <a:bodyPr anchor="ctr">
            <a:noAutofit/>
          </a:bodyPr>
          <a:lstStyle>
            <a:lvl1pPr marL="0" indent="0" algn="ctr">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1" name="Text Placeholder 39">
            <a:extLst>
              <a:ext uri="{FF2B5EF4-FFF2-40B4-BE49-F238E27FC236}">
                <a16:creationId xmlns:a16="http://schemas.microsoft.com/office/drawing/2014/main" id="{4AB9408A-B6CD-B62B-A40C-113C980EF1FE}"/>
              </a:ext>
            </a:extLst>
          </p:cNvPr>
          <p:cNvSpPr>
            <a:spLocks noGrp="1"/>
          </p:cNvSpPr>
          <p:nvPr>
            <p:ph type="body" sz="quarter" idx="18"/>
          </p:nvPr>
        </p:nvSpPr>
        <p:spPr>
          <a:xfrm>
            <a:off x="2588601" y="4507992"/>
            <a:ext cx="1851660" cy="365760"/>
          </a:xfrm>
        </p:spPr>
        <p:txBody>
          <a:bodyPr anchor="ctr">
            <a:noAutofit/>
          </a:bodyPr>
          <a:lstStyle>
            <a:lvl1pPr marL="0" indent="0" algn="ctr">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2" name="Text Placeholder 39">
            <a:extLst>
              <a:ext uri="{FF2B5EF4-FFF2-40B4-BE49-F238E27FC236}">
                <a16:creationId xmlns:a16="http://schemas.microsoft.com/office/drawing/2014/main" id="{61463C70-6782-0D6E-7762-61E567762645}"/>
              </a:ext>
            </a:extLst>
          </p:cNvPr>
          <p:cNvSpPr>
            <a:spLocks noGrp="1"/>
          </p:cNvSpPr>
          <p:nvPr>
            <p:ph type="body" sz="quarter" idx="19"/>
          </p:nvPr>
        </p:nvSpPr>
        <p:spPr>
          <a:xfrm>
            <a:off x="4698023" y="4507992"/>
            <a:ext cx="1851660" cy="365760"/>
          </a:xfrm>
        </p:spPr>
        <p:txBody>
          <a:bodyPr anchor="ctr">
            <a:noAutofit/>
          </a:bodyPr>
          <a:lstStyle>
            <a:lvl1pPr marL="0" indent="0" algn="ctr">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3" name="Text Placeholder 39">
            <a:extLst>
              <a:ext uri="{FF2B5EF4-FFF2-40B4-BE49-F238E27FC236}">
                <a16:creationId xmlns:a16="http://schemas.microsoft.com/office/drawing/2014/main" id="{E4A9BFDF-CD6B-DB2B-93AB-335CC2AE455B}"/>
              </a:ext>
            </a:extLst>
          </p:cNvPr>
          <p:cNvSpPr>
            <a:spLocks noGrp="1"/>
          </p:cNvSpPr>
          <p:nvPr>
            <p:ph type="body" sz="quarter" idx="20"/>
          </p:nvPr>
        </p:nvSpPr>
        <p:spPr>
          <a:xfrm>
            <a:off x="6800627" y="4507992"/>
            <a:ext cx="1851660" cy="365760"/>
          </a:xfrm>
        </p:spPr>
        <p:txBody>
          <a:bodyPr anchor="ctr">
            <a:noAutofit/>
          </a:bodyPr>
          <a:lstStyle>
            <a:lvl1pPr marL="0" indent="0" algn="ctr">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4" name="Text Placeholder 39">
            <a:extLst>
              <a:ext uri="{FF2B5EF4-FFF2-40B4-BE49-F238E27FC236}">
                <a16:creationId xmlns:a16="http://schemas.microsoft.com/office/drawing/2014/main" id="{D4374427-D19A-E579-3D78-7A08CED4EE8A}"/>
              </a:ext>
            </a:extLst>
          </p:cNvPr>
          <p:cNvSpPr>
            <a:spLocks noGrp="1"/>
          </p:cNvSpPr>
          <p:nvPr>
            <p:ph type="body" sz="quarter" idx="21"/>
          </p:nvPr>
        </p:nvSpPr>
        <p:spPr>
          <a:xfrm>
            <a:off x="521801" y="4901184"/>
            <a:ext cx="1851660" cy="365760"/>
          </a:xfrm>
        </p:spPr>
        <p:txBody>
          <a:bodyPr anchor="ctr">
            <a:noAutofit/>
          </a:bodyPr>
          <a:lstStyle>
            <a:lvl1pPr marL="0" indent="0" algn="ctr">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45" name="Text Placeholder 39">
            <a:extLst>
              <a:ext uri="{FF2B5EF4-FFF2-40B4-BE49-F238E27FC236}">
                <a16:creationId xmlns:a16="http://schemas.microsoft.com/office/drawing/2014/main" id="{1F400EB7-1FDE-3683-C9B4-63413EE5EA48}"/>
              </a:ext>
            </a:extLst>
          </p:cNvPr>
          <p:cNvSpPr>
            <a:spLocks noGrp="1"/>
          </p:cNvSpPr>
          <p:nvPr>
            <p:ph type="body" sz="quarter" idx="22"/>
          </p:nvPr>
        </p:nvSpPr>
        <p:spPr>
          <a:xfrm>
            <a:off x="2588601" y="4901184"/>
            <a:ext cx="1851660" cy="365760"/>
          </a:xfrm>
        </p:spPr>
        <p:txBody>
          <a:bodyPr anchor="ctr">
            <a:noAutofit/>
          </a:bodyPr>
          <a:lstStyle>
            <a:lvl1pPr marL="0" indent="0" algn="ctr">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46" name="Text Placeholder 39">
            <a:extLst>
              <a:ext uri="{FF2B5EF4-FFF2-40B4-BE49-F238E27FC236}">
                <a16:creationId xmlns:a16="http://schemas.microsoft.com/office/drawing/2014/main" id="{5D8F7F98-168C-5B0E-F2F8-A4AD7BA597D2}"/>
              </a:ext>
            </a:extLst>
          </p:cNvPr>
          <p:cNvSpPr>
            <a:spLocks noGrp="1"/>
          </p:cNvSpPr>
          <p:nvPr>
            <p:ph type="body" sz="quarter" idx="23"/>
          </p:nvPr>
        </p:nvSpPr>
        <p:spPr>
          <a:xfrm>
            <a:off x="4698023" y="4901184"/>
            <a:ext cx="1851660" cy="365760"/>
          </a:xfrm>
        </p:spPr>
        <p:txBody>
          <a:bodyPr anchor="ctr">
            <a:noAutofit/>
          </a:bodyPr>
          <a:lstStyle>
            <a:lvl1pPr marL="0" indent="0" algn="ctr">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47" name="Text Placeholder 39">
            <a:extLst>
              <a:ext uri="{FF2B5EF4-FFF2-40B4-BE49-F238E27FC236}">
                <a16:creationId xmlns:a16="http://schemas.microsoft.com/office/drawing/2014/main" id="{C5A299EB-BF79-F241-A67B-AD318037BB55}"/>
              </a:ext>
            </a:extLst>
          </p:cNvPr>
          <p:cNvSpPr>
            <a:spLocks noGrp="1"/>
          </p:cNvSpPr>
          <p:nvPr>
            <p:ph type="body" sz="quarter" idx="24"/>
          </p:nvPr>
        </p:nvSpPr>
        <p:spPr>
          <a:xfrm>
            <a:off x="6800627" y="4901184"/>
            <a:ext cx="1851660" cy="365760"/>
          </a:xfrm>
        </p:spPr>
        <p:txBody>
          <a:bodyPr anchor="ctr">
            <a:noAutofit/>
          </a:bodyPr>
          <a:lstStyle>
            <a:lvl1pPr marL="0" indent="0" algn="ctr">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48" name="Slide Number Placeholder 47">
            <a:extLst>
              <a:ext uri="{FF2B5EF4-FFF2-40B4-BE49-F238E27FC236}">
                <a16:creationId xmlns:a16="http://schemas.microsoft.com/office/drawing/2014/main" id="{B6BC38C4-7EDF-0398-884C-F604FCF79ABE}"/>
              </a:ext>
            </a:extLst>
          </p:cNvPr>
          <p:cNvSpPr>
            <a:spLocks noGrp="1"/>
          </p:cNvSpPr>
          <p:nvPr>
            <p:ph type="sldNum" sz="quarter" idx="12"/>
          </p:nvPr>
        </p:nvSpPr>
        <p:spPr>
          <a:xfrm>
            <a:off x="8620295" y="6232422"/>
            <a:ext cx="263185" cy="338960"/>
          </a:xfrm>
          <a:custGeom>
            <a:avLst/>
            <a:gdLst>
              <a:gd name="connsiteX0" fmla="*/ 154845 w 350913"/>
              <a:gd name="connsiteY0" fmla="*/ 22 h 338960"/>
              <a:gd name="connsiteX1" fmla="*/ 340005 w 350913"/>
              <a:gd name="connsiteY1" fmla="*/ 221278 h 338960"/>
              <a:gd name="connsiteX2" fmla="*/ 10634 w 350913"/>
              <a:gd name="connsiteY2" fmla="*/ 289178 h 338960"/>
              <a:gd name="connsiteX3" fmla="*/ 119488 w 350913"/>
              <a:gd name="connsiteY3" fmla="*/ 4155 h 338960"/>
              <a:gd name="connsiteX4" fmla="*/ 154845 w 350913"/>
              <a:gd name="connsiteY4" fmla="*/ 22 h 338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913" h="338960">
                <a:moveTo>
                  <a:pt x="154845" y="22"/>
                </a:moveTo>
                <a:cubicBezTo>
                  <a:pt x="246677" y="-1293"/>
                  <a:pt x="391912" y="57780"/>
                  <a:pt x="340005" y="221278"/>
                </a:cubicBezTo>
                <a:cubicBezTo>
                  <a:pt x="280684" y="408133"/>
                  <a:pt x="47387" y="325365"/>
                  <a:pt x="10634" y="289178"/>
                </a:cubicBezTo>
                <a:cubicBezTo>
                  <a:pt x="-26119" y="252991"/>
                  <a:pt x="37818" y="24351"/>
                  <a:pt x="119488" y="4155"/>
                </a:cubicBezTo>
                <a:cubicBezTo>
                  <a:pt x="129697" y="1631"/>
                  <a:pt x="141726" y="210"/>
                  <a:pt x="154845" y="22"/>
                </a:cubicBezTo>
                <a:close/>
              </a:path>
            </a:pathLst>
          </a:custGeom>
          <a:ln>
            <a:solidFill>
              <a:schemeClr val="accent4"/>
            </a:solidFill>
          </a:ln>
        </p:spPr>
        <p:txBody>
          <a:bodyPr wrap="square">
            <a:noAutofit/>
          </a:bodyPr>
          <a:lstStyle>
            <a:lvl1pPr algn="ctr">
              <a:defRPr/>
            </a:lvl1pPr>
          </a:lstStyle>
          <a:p>
            <a:fld id="{294A09A9-5501-47C1-A89A-A340965A2BE2}" type="slidenum">
              <a:rPr lang="en-US" smtClean="0"/>
              <a:pPr/>
              <a:t>‹#›</a:t>
            </a:fld>
            <a:endParaRPr lang="en-US" dirty="0"/>
          </a:p>
        </p:txBody>
      </p:sp>
      <p:sp>
        <p:nvSpPr>
          <p:cNvPr id="49" name="Footer Placeholder 5">
            <a:extLst>
              <a:ext uri="{FF2B5EF4-FFF2-40B4-BE49-F238E27FC236}">
                <a16:creationId xmlns:a16="http://schemas.microsoft.com/office/drawing/2014/main" id="{3324246F-F0D6-1940-4C2D-1B0A3C16AE4C}"/>
              </a:ext>
            </a:extLst>
          </p:cNvPr>
          <p:cNvSpPr>
            <a:spLocks noGrp="1"/>
          </p:cNvSpPr>
          <p:nvPr>
            <p:ph type="ftr" sz="quarter" idx="11"/>
          </p:nvPr>
        </p:nvSpPr>
        <p:spPr>
          <a:xfrm>
            <a:off x="294894" y="6281928"/>
            <a:ext cx="1837944" cy="274320"/>
          </a:xfrm>
          <a:prstGeom prst="rect">
            <a:avLst/>
          </a:prstGeom>
        </p:spPr>
        <p:txBody>
          <a:bodyPr>
            <a:noAutofit/>
          </a:bodyPr>
          <a:lstStyle>
            <a:lvl1pPr algn="l">
              <a:defRPr/>
            </a:lvl1pPr>
          </a:lstStyle>
          <a:p>
            <a:r>
              <a:rPr lang="en-US" dirty="0"/>
              <a:t>Contoso grand opening event</a:t>
            </a:r>
          </a:p>
        </p:txBody>
      </p:sp>
    </p:spTree>
    <p:extLst>
      <p:ext uri="{BB962C8B-B14F-4D97-AF65-F5344CB8AC3E}">
        <p14:creationId xmlns:p14="http://schemas.microsoft.com/office/powerpoint/2010/main" val="16400849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bwMode="auto">
          <a:xfrm>
            <a:off x="276224" y="76200"/>
            <a:ext cx="8715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 name="Text Placeholder 2"/>
          <p:cNvSpPr>
            <a:spLocks noGrp="1"/>
          </p:cNvSpPr>
          <p:nvPr>
            <p:ph type="body" idx="1"/>
          </p:nvPr>
        </p:nvSpPr>
        <p:spPr>
          <a:xfrm>
            <a:off x="76200" y="990600"/>
            <a:ext cx="4361471" cy="639762"/>
          </a:xfrm>
          <a:prstGeom prst="rect">
            <a:avLst/>
          </a:prstGeom>
        </p:spPr>
        <p:txBody>
          <a:bodyPr anchor="b"/>
          <a:lstStyle>
            <a:lvl1pPr marL="214313" indent="-214313">
              <a:buFont typeface="Arial" pitchFamily="34" charset="0"/>
              <a:buChar char=" "/>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 name="Content Placeholder 3"/>
          <p:cNvSpPr>
            <a:spLocks noGrp="1"/>
          </p:cNvSpPr>
          <p:nvPr>
            <p:ph sz="half" idx="2"/>
          </p:nvPr>
        </p:nvSpPr>
        <p:spPr>
          <a:xfrm>
            <a:off x="67654" y="1676400"/>
            <a:ext cx="4343400" cy="4800600"/>
          </a:xfrm>
          <a:prstGeom prst="rect">
            <a:avLst/>
          </a:prstGeom>
        </p:spPr>
        <p:txBody>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4"/>
          <p:cNvSpPr>
            <a:spLocks noGrp="1"/>
          </p:cNvSpPr>
          <p:nvPr>
            <p:ph type="body" sz="quarter" idx="3"/>
          </p:nvPr>
        </p:nvSpPr>
        <p:spPr>
          <a:xfrm>
            <a:off x="4648200" y="990600"/>
            <a:ext cx="4370996" cy="639762"/>
          </a:xfrm>
          <a:prstGeom prst="rect">
            <a:avLst/>
          </a:prstGeom>
        </p:spPr>
        <p:txBody>
          <a:bodyPr anchor="b"/>
          <a:lstStyle>
            <a:lvl1pPr marL="204788" indent="-204788">
              <a:buFont typeface="Arial" pitchFamily="34" charset="0"/>
              <a:buChar char=" "/>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p:cNvSpPr>
            <a:spLocks noGrp="1"/>
          </p:cNvSpPr>
          <p:nvPr>
            <p:ph sz="quarter" idx="4"/>
          </p:nvPr>
        </p:nvSpPr>
        <p:spPr>
          <a:xfrm>
            <a:off x="4645025" y="1676400"/>
            <a:ext cx="4346575" cy="4800600"/>
          </a:xfrm>
          <a:prstGeom prst="rect">
            <a:avLst/>
          </a:prstGeom>
        </p:spPr>
        <p:txBody>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p:nvCxnSpPr>
        <p:spPr bwMode="auto">
          <a:xfrm>
            <a:off x="379562" y="855663"/>
            <a:ext cx="8764438" cy="0"/>
          </a:xfrm>
          <a:prstGeom prst="line">
            <a:avLst/>
          </a:prstGeom>
          <a:solidFill>
            <a:schemeClr val="accent1"/>
          </a:solidFill>
          <a:ln w="190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97696379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450ACB28-E48A-5740-A6D3-E094D17FB09B}"/>
              </a:ext>
            </a:extLst>
          </p:cNvPr>
          <p:cNvSpPr/>
          <p:nvPr userDrawn="1"/>
        </p:nvSpPr>
        <p:spPr>
          <a:xfrm>
            <a:off x="7164432" y="1533656"/>
            <a:ext cx="1045995" cy="1251173"/>
          </a:xfrm>
          <a:custGeom>
            <a:avLst/>
            <a:gdLst>
              <a:gd name="connsiteX0" fmla="*/ 1065214 w 1394660"/>
              <a:gd name="connsiteY0" fmla="*/ 1006 h 1251173"/>
              <a:gd name="connsiteX1" fmla="*/ 1144180 w 1394660"/>
              <a:gd name="connsiteY1" fmla="*/ 2923 h 1251173"/>
              <a:gd name="connsiteX2" fmla="*/ 1143883 w 1394660"/>
              <a:gd name="connsiteY2" fmla="*/ 1151759 h 1251173"/>
              <a:gd name="connsiteX3" fmla="*/ 43 w 1394660"/>
              <a:gd name="connsiteY3" fmla="*/ 917572 h 1251173"/>
              <a:gd name="connsiteX4" fmla="*/ 1065214 w 1394660"/>
              <a:gd name="connsiteY4" fmla="*/ 1006 h 1251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4660" h="1251173">
                <a:moveTo>
                  <a:pt x="1065214" y="1006"/>
                </a:moveTo>
                <a:cubicBezTo>
                  <a:pt x="1092720" y="-779"/>
                  <a:pt x="1119132" y="-215"/>
                  <a:pt x="1144180" y="2923"/>
                </a:cubicBezTo>
                <a:cubicBezTo>
                  <a:pt x="1544949" y="53123"/>
                  <a:pt x="1404083" y="971069"/>
                  <a:pt x="1143883" y="1151759"/>
                </a:cubicBezTo>
                <a:cubicBezTo>
                  <a:pt x="883684" y="1332450"/>
                  <a:pt x="6581" y="1273955"/>
                  <a:pt x="43" y="917572"/>
                </a:cubicBezTo>
                <a:cubicBezTo>
                  <a:pt x="-6086" y="583464"/>
                  <a:pt x="652628" y="27796"/>
                  <a:pt x="1065214" y="1006"/>
                </a:cubicBezTo>
                <a:close/>
              </a:path>
            </a:pathLst>
          </a:cu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1350" dirty="0"/>
          </a:p>
        </p:txBody>
      </p:sp>
      <p:sp>
        <p:nvSpPr>
          <p:cNvPr id="26" name="Freeform: Shape 25">
            <a:extLst>
              <a:ext uri="{FF2B5EF4-FFF2-40B4-BE49-F238E27FC236}">
                <a16:creationId xmlns:a16="http://schemas.microsoft.com/office/drawing/2014/main" id="{3436AFF8-9C8F-34D5-490C-107E9F54DA96}"/>
              </a:ext>
            </a:extLst>
          </p:cNvPr>
          <p:cNvSpPr/>
          <p:nvPr userDrawn="1"/>
        </p:nvSpPr>
        <p:spPr>
          <a:xfrm>
            <a:off x="821368" y="1662389"/>
            <a:ext cx="983280" cy="1332925"/>
          </a:xfrm>
          <a:custGeom>
            <a:avLst/>
            <a:gdLst>
              <a:gd name="connsiteX0" fmla="*/ 760032 w 1311040"/>
              <a:gd name="connsiteY0" fmla="*/ 1872 h 1332925"/>
              <a:gd name="connsiteX1" fmla="*/ 1114773 w 1311040"/>
              <a:gd name="connsiteY1" fmla="*/ 68853 h 1332925"/>
              <a:gd name="connsiteX2" fmla="*/ 1166213 w 1311040"/>
              <a:gd name="connsiteY2" fmla="*/ 1125308 h 1332925"/>
              <a:gd name="connsiteX3" fmla="*/ 150887 w 1311040"/>
              <a:gd name="connsiteY3" fmla="*/ 1201691 h 1332925"/>
              <a:gd name="connsiteX4" fmla="*/ 105320 w 1311040"/>
              <a:gd name="connsiteY4" fmla="*/ 223299 h 1332925"/>
              <a:gd name="connsiteX5" fmla="*/ 760032 w 1311040"/>
              <a:gd name="connsiteY5" fmla="*/ 1872 h 133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1040" h="1332925">
                <a:moveTo>
                  <a:pt x="760032" y="1872"/>
                </a:moveTo>
                <a:cubicBezTo>
                  <a:pt x="912528" y="-6449"/>
                  <a:pt x="1048468" y="12477"/>
                  <a:pt x="1114773" y="68853"/>
                </a:cubicBezTo>
                <a:cubicBezTo>
                  <a:pt x="1291589" y="219188"/>
                  <a:pt x="1425495" y="823841"/>
                  <a:pt x="1166213" y="1125308"/>
                </a:cubicBezTo>
                <a:cubicBezTo>
                  <a:pt x="906931" y="1426775"/>
                  <a:pt x="327702" y="1352026"/>
                  <a:pt x="150887" y="1201691"/>
                </a:cubicBezTo>
                <a:cubicBezTo>
                  <a:pt x="-25929" y="1051356"/>
                  <a:pt x="-55328" y="412105"/>
                  <a:pt x="105320" y="223299"/>
                </a:cubicBezTo>
                <a:cubicBezTo>
                  <a:pt x="205725" y="105295"/>
                  <a:pt x="505873" y="15741"/>
                  <a:pt x="760032" y="1872"/>
                </a:cubicBezTo>
                <a:close/>
              </a:path>
            </a:pathLst>
          </a:cu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1350" dirty="0"/>
          </a:p>
        </p:txBody>
      </p:sp>
      <p:sp>
        <p:nvSpPr>
          <p:cNvPr id="25" name="Freeform: Shape 24">
            <a:extLst>
              <a:ext uri="{FF2B5EF4-FFF2-40B4-BE49-F238E27FC236}">
                <a16:creationId xmlns:a16="http://schemas.microsoft.com/office/drawing/2014/main" id="{8F8C201A-0786-FC68-D542-22B4C6AA1894}"/>
              </a:ext>
            </a:extLst>
          </p:cNvPr>
          <p:cNvSpPr/>
          <p:nvPr userDrawn="1"/>
        </p:nvSpPr>
        <p:spPr>
          <a:xfrm>
            <a:off x="2867283" y="1597010"/>
            <a:ext cx="965749" cy="1468816"/>
          </a:xfrm>
          <a:custGeom>
            <a:avLst/>
            <a:gdLst>
              <a:gd name="connsiteX0" fmla="*/ 819156 w 1287665"/>
              <a:gd name="connsiteY0" fmla="*/ 237 h 1468816"/>
              <a:gd name="connsiteX1" fmla="*/ 1073512 w 1287665"/>
              <a:gd name="connsiteY1" fmla="*/ 75586 h 1468816"/>
              <a:gd name="connsiteX2" fmla="*/ 1009218 w 1287665"/>
              <a:gd name="connsiteY2" fmla="*/ 1454079 h 1468816"/>
              <a:gd name="connsiteX3" fmla="*/ 975 w 1287665"/>
              <a:gd name="connsiteY3" fmla="*/ 735510 h 1468816"/>
              <a:gd name="connsiteX4" fmla="*/ 819156 w 1287665"/>
              <a:gd name="connsiteY4" fmla="*/ 237 h 1468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7665" h="1468816">
                <a:moveTo>
                  <a:pt x="819156" y="237"/>
                </a:moveTo>
                <a:cubicBezTo>
                  <a:pt x="907123" y="-2584"/>
                  <a:pt x="993588" y="19619"/>
                  <a:pt x="1073512" y="75586"/>
                </a:cubicBezTo>
                <a:cubicBezTo>
                  <a:pt x="1499773" y="374078"/>
                  <a:pt x="1187974" y="1344092"/>
                  <a:pt x="1009218" y="1454079"/>
                </a:cubicBezTo>
                <a:cubicBezTo>
                  <a:pt x="830462" y="1564066"/>
                  <a:pt x="-32980" y="1032017"/>
                  <a:pt x="975" y="735510"/>
                </a:cubicBezTo>
                <a:cubicBezTo>
                  <a:pt x="28563" y="494599"/>
                  <a:pt x="437964" y="12464"/>
                  <a:pt x="819156" y="237"/>
                </a:cubicBezTo>
                <a:close/>
              </a:path>
            </a:pathLst>
          </a:cu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1350" dirty="0"/>
          </a:p>
        </p:txBody>
      </p:sp>
      <p:sp>
        <p:nvSpPr>
          <p:cNvPr id="24" name="Freeform: Shape 23">
            <a:extLst>
              <a:ext uri="{FF2B5EF4-FFF2-40B4-BE49-F238E27FC236}">
                <a16:creationId xmlns:a16="http://schemas.microsoft.com/office/drawing/2014/main" id="{1877F062-A889-08D4-9EFF-C8F31CE14470}"/>
              </a:ext>
            </a:extLst>
          </p:cNvPr>
          <p:cNvSpPr/>
          <p:nvPr userDrawn="1"/>
        </p:nvSpPr>
        <p:spPr>
          <a:xfrm>
            <a:off x="5422081" y="1717547"/>
            <a:ext cx="909657" cy="1277484"/>
          </a:xfrm>
          <a:custGeom>
            <a:avLst/>
            <a:gdLst>
              <a:gd name="connsiteX0" fmla="*/ 661792 w 1212876"/>
              <a:gd name="connsiteY0" fmla="*/ 2751 h 1277484"/>
              <a:gd name="connsiteX1" fmla="*/ 1021677 w 1212876"/>
              <a:gd name="connsiteY1" fmla="*/ 95771 h 1277484"/>
              <a:gd name="connsiteX2" fmla="*/ 1087176 w 1212876"/>
              <a:gd name="connsiteY2" fmla="*/ 947071 h 1277484"/>
              <a:gd name="connsiteX3" fmla="*/ 189382 w 1212876"/>
              <a:gd name="connsiteY3" fmla="*/ 1190864 h 1277484"/>
              <a:gd name="connsiteX4" fmla="*/ 162703 w 1212876"/>
              <a:gd name="connsiteY4" fmla="*/ 253352 h 1277484"/>
              <a:gd name="connsiteX5" fmla="*/ 661792 w 1212876"/>
              <a:gd name="connsiteY5" fmla="*/ 2751 h 127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2876" h="1277484">
                <a:moveTo>
                  <a:pt x="661792" y="2751"/>
                </a:moveTo>
                <a:cubicBezTo>
                  <a:pt x="787404" y="-8808"/>
                  <a:pt x="915287" y="14913"/>
                  <a:pt x="1021677" y="95771"/>
                </a:cubicBezTo>
                <a:cubicBezTo>
                  <a:pt x="1305381" y="311393"/>
                  <a:pt x="1225891" y="764555"/>
                  <a:pt x="1087176" y="947071"/>
                </a:cubicBezTo>
                <a:cubicBezTo>
                  <a:pt x="948460" y="1129586"/>
                  <a:pt x="511372" y="1425199"/>
                  <a:pt x="189382" y="1190864"/>
                </a:cubicBezTo>
                <a:cubicBezTo>
                  <a:pt x="-132607" y="956530"/>
                  <a:pt x="23987" y="435868"/>
                  <a:pt x="162703" y="253352"/>
                </a:cubicBezTo>
                <a:cubicBezTo>
                  <a:pt x="249400" y="139280"/>
                  <a:pt x="452440" y="22016"/>
                  <a:pt x="661792" y="2751"/>
                </a:cubicBezTo>
                <a:close/>
              </a:path>
            </a:pathLst>
          </a:cu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1350" dirty="0"/>
          </a:p>
        </p:txBody>
      </p:sp>
      <p:sp>
        <p:nvSpPr>
          <p:cNvPr id="2" name="Title 1">
            <a:extLst>
              <a:ext uri="{FF2B5EF4-FFF2-40B4-BE49-F238E27FC236}">
                <a16:creationId xmlns:a16="http://schemas.microsoft.com/office/drawing/2014/main" id="{93208EE5-3D2D-AD91-3E4D-4F853F8DB433}"/>
              </a:ext>
            </a:extLst>
          </p:cNvPr>
          <p:cNvSpPr>
            <a:spLocks noGrp="1"/>
          </p:cNvSpPr>
          <p:nvPr>
            <p:ph type="title"/>
          </p:nvPr>
        </p:nvSpPr>
        <p:spPr/>
        <p:txBody>
          <a:bodyPr>
            <a:noAutofit/>
          </a:bodyPr>
          <a:lstStyle>
            <a:lvl1pPr algn="ctr">
              <a:defRPr/>
            </a:lvl1pPr>
          </a:lstStyle>
          <a:p>
            <a:r>
              <a:rPr lang="en-US"/>
              <a:t>Click to edit Master title style</a:t>
            </a:r>
            <a:endParaRPr lang="en-US" dirty="0"/>
          </a:p>
        </p:txBody>
      </p:sp>
      <p:sp>
        <p:nvSpPr>
          <p:cNvPr id="29" name="Picture Placeholder 28">
            <a:extLst>
              <a:ext uri="{FF2B5EF4-FFF2-40B4-BE49-F238E27FC236}">
                <a16:creationId xmlns:a16="http://schemas.microsoft.com/office/drawing/2014/main" id="{B1DE3BF4-0CFD-6567-DCCE-2B743C040724}"/>
              </a:ext>
            </a:extLst>
          </p:cNvPr>
          <p:cNvSpPr>
            <a:spLocks noGrp="1"/>
          </p:cNvSpPr>
          <p:nvPr>
            <p:ph type="pic" sz="quarter" idx="13"/>
          </p:nvPr>
        </p:nvSpPr>
        <p:spPr>
          <a:xfrm>
            <a:off x="765544" y="1733011"/>
            <a:ext cx="1026164" cy="1360576"/>
          </a:xfrm>
          <a:custGeom>
            <a:avLst/>
            <a:gdLst>
              <a:gd name="connsiteX0" fmla="*/ 711460 w 1368219"/>
              <a:gd name="connsiteY0" fmla="*/ 896 h 1360576"/>
              <a:gd name="connsiteX1" fmla="*/ 1368219 w 1368219"/>
              <a:gd name="connsiteY1" fmla="*/ 723493 h 1360576"/>
              <a:gd name="connsiteX2" fmla="*/ 711460 w 1368219"/>
              <a:gd name="connsiteY2" fmla="*/ 1360365 h 1360576"/>
              <a:gd name="connsiteX3" fmla="*/ 0 w 1368219"/>
              <a:gd name="connsiteY3" fmla="*/ 723493 h 1360576"/>
              <a:gd name="connsiteX4" fmla="*/ 711460 w 1368219"/>
              <a:gd name="connsiteY4" fmla="*/ 896 h 1360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8219" h="1360576">
                <a:moveTo>
                  <a:pt x="711460" y="896"/>
                </a:moveTo>
                <a:cubicBezTo>
                  <a:pt x="1227364" y="26296"/>
                  <a:pt x="1368219" y="324414"/>
                  <a:pt x="1368219" y="723493"/>
                </a:cubicBezTo>
                <a:cubicBezTo>
                  <a:pt x="1368219" y="1122573"/>
                  <a:pt x="1345896" y="1368831"/>
                  <a:pt x="711460" y="1360365"/>
                </a:cubicBezTo>
                <a:cubicBezTo>
                  <a:pt x="77023" y="1351900"/>
                  <a:pt x="0" y="950072"/>
                  <a:pt x="0" y="723493"/>
                </a:cubicBezTo>
                <a:cubicBezTo>
                  <a:pt x="0" y="496915"/>
                  <a:pt x="195556" y="-24503"/>
                  <a:pt x="711460" y="896"/>
                </a:cubicBezTo>
                <a:close/>
              </a:path>
            </a:pathLst>
          </a:custGeom>
          <a:solidFill>
            <a:schemeClr val="bg1">
              <a:lumMod val="85000"/>
            </a:schemeClr>
          </a:solidFill>
        </p:spPr>
        <p:txBody>
          <a:bodyPr wrap="square" anchor="ctr">
            <a:noAutofit/>
          </a:bodyPr>
          <a:lstStyle>
            <a:lvl1pPr marL="0" indent="0" algn="ctr">
              <a:buNone/>
              <a:defRPr sz="1350"/>
            </a:lvl1pPr>
          </a:lstStyle>
          <a:p>
            <a:r>
              <a:rPr lang="en-US"/>
              <a:t>Click icon to add picture</a:t>
            </a:r>
            <a:endParaRPr lang="en-US" dirty="0"/>
          </a:p>
        </p:txBody>
      </p:sp>
      <p:sp>
        <p:nvSpPr>
          <p:cNvPr id="32" name="Picture Placeholder 31">
            <a:extLst>
              <a:ext uri="{FF2B5EF4-FFF2-40B4-BE49-F238E27FC236}">
                <a16:creationId xmlns:a16="http://schemas.microsoft.com/office/drawing/2014/main" id="{F44C3697-BAFA-28BA-4921-270D6CABCCBC}"/>
              </a:ext>
            </a:extLst>
          </p:cNvPr>
          <p:cNvSpPr>
            <a:spLocks noGrp="1"/>
          </p:cNvSpPr>
          <p:nvPr>
            <p:ph type="pic" sz="quarter" idx="14"/>
          </p:nvPr>
        </p:nvSpPr>
        <p:spPr>
          <a:xfrm>
            <a:off x="2956611" y="1658532"/>
            <a:ext cx="1079032" cy="1325401"/>
          </a:xfrm>
          <a:custGeom>
            <a:avLst/>
            <a:gdLst>
              <a:gd name="connsiteX0" fmla="*/ 766295 w 1438709"/>
              <a:gd name="connsiteY0" fmla="*/ 769 h 1325401"/>
              <a:gd name="connsiteX1" fmla="*/ 976227 w 1438709"/>
              <a:gd name="connsiteY1" fmla="*/ 36958 h 1325401"/>
              <a:gd name="connsiteX2" fmla="*/ 1216644 w 1438709"/>
              <a:gd name="connsiteY2" fmla="*/ 1222270 h 1325401"/>
              <a:gd name="connsiteX3" fmla="*/ 1489 w 1438709"/>
              <a:gd name="connsiteY3" fmla="*/ 807424 h 1325401"/>
              <a:gd name="connsiteX4" fmla="*/ 766295 w 1438709"/>
              <a:gd name="connsiteY4" fmla="*/ 769 h 1325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8709" h="1325401">
                <a:moveTo>
                  <a:pt x="766295" y="769"/>
                </a:moveTo>
                <a:cubicBezTo>
                  <a:pt x="833426" y="3741"/>
                  <a:pt x="903596" y="15407"/>
                  <a:pt x="976227" y="36958"/>
                </a:cubicBezTo>
                <a:cubicBezTo>
                  <a:pt x="1445288" y="178830"/>
                  <a:pt x="1613245" y="992057"/>
                  <a:pt x="1216644" y="1222270"/>
                </a:cubicBezTo>
                <a:cubicBezTo>
                  <a:pt x="820042" y="1452484"/>
                  <a:pt x="31377" y="1290022"/>
                  <a:pt x="1489" y="807424"/>
                </a:cubicBezTo>
                <a:cubicBezTo>
                  <a:pt x="-24664" y="385151"/>
                  <a:pt x="296373" y="-20036"/>
                  <a:pt x="766295" y="769"/>
                </a:cubicBezTo>
                <a:close/>
              </a:path>
            </a:pathLst>
          </a:custGeom>
          <a:solidFill>
            <a:schemeClr val="bg1">
              <a:lumMod val="85000"/>
            </a:schemeClr>
          </a:solidFill>
        </p:spPr>
        <p:txBody>
          <a:bodyPr wrap="square" anchor="ctr">
            <a:noAutofit/>
          </a:bodyPr>
          <a:lstStyle>
            <a:lvl1pPr marL="0" indent="0" algn="ctr">
              <a:buNone/>
              <a:defRPr sz="1350"/>
            </a:lvl1pPr>
          </a:lstStyle>
          <a:p>
            <a:r>
              <a:rPr lang="en-US"/>
              <a:t>Click icon to add picture</a:t>
            </a:r>
            <a:endParaRPr lang="en-US" dirty="0"/>
          </a:p>
        </p:txBody>
      </p:sp>
      <p:sp>
        <p:nvSpPr>
          <p:cNvPr id="51" name="Picture Placeholder 50">
            <a:extLst>
              <a:ext uri="{FF2B5EF4-FFF2-40B4-BE49-F238E27FC236}">
                <a16:creationId xmlns:a16="http://schemas.microsoft.com/office/drawing/2014/main" id="{B982DD40-45F4-A734-10A7-250086C2714D}"/>
              </a:ext>
            </a:extLst>
          </p:cNvPr>
          <p:cNvSpPr>
            <a:spLocks noGrp="1"/>
          </p:cNvSpPr>
          <p:nvPr>
            <p:ph type="pic" sz="quarter" idx="15"/>
          </p:nvPr>
        </p:nvSpPr>
        <p:spPr>
          <a:xfrm>
            <a:off x="5159120" y="1680105"/>
            <a:ext cx="1046981" cy="1472634"/>
          </a:xfrm>
          <a:custGeom>
            <a:avLst/>
            <a:gdLst>
              <a:gd name="connsiteX0" fmla="*/ 705655 w 1395974"/>
              <a:gd name="connsiteY0" fmla="*/ 0 h 1472634"/>
              <a:gd name="connsiteX1" fmla="*/ 1395974 w 1395974"/>
              <a:gd name="connsiteY1" fmla="*/ 774649 h 1472634"/>
              <a:gd name="connsiteX2" fmla="*/ 697989 w 1395974"/>
              <a:gd name="connsiteY2" fmla="*/ 1472634 h 1472634"/>
              <a:gd name="connsiteX3" fmla="*/ 4 w 1395974"/>
              <a:gd name="connsiteY3" fmla="*/ 774649 h 1472634"/>
              <a:gd name="connsiteX4" fmla="*/ 705655 w 1395974"/>
              <a:gd name="connsiteY4" fmla="*/ 0 h 1472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5974" h="1472634">
                <a:moveTo>
                  <a:pt x="705655" y="0"/>
                </a:moveTo>
                <a:cubicBezTo>
                  <a:pt x="1091142" y="0"/>
                  <a:pt x="1395974" y="389162"/>
                  <a:pt x="1395974" y="774649"/>
                </a:cubicBezTo>
                <a:cubicBezTo>
                  <a:pt x="1395974" y="1160135"/>
                  <a:pt x="1083476" y="1472634"/>
                  <a:pt x="697989" y="1472634"/>
                </a:cubicBezTo>
                <a:cubicBezTo>
                  <a:pt x="312503" y="1472634"/>
                  <a:pt x="-1273" y="1020088"/>
                  <a:pt x="4" y="774649"/>
                </a:cubicBezTo>
                <a:cubicBezTo>
                  <a:pt x="1281" y="529210"/>
                  <a:pt x="320169" y="0"/>
                  <a:pt x="705655" y="0"/>
                </a:cubicBezTo>
                <a:close/>
              </a:path>
            </a:pathLst>
          </a:custGeom>
          <a:solidFill>
            <a:schemeClr val="bg1">
              <a:lumMod val="85000"/>
            </a:schemeClr>
          </a:solidFill>
        </p:spPr>
        <p:txBody>
          <a:bodyPr wrap="square" anchor="ctr">
            <a:noAutofit/>
          </a:bodyPr>
          <a:lstStyle>
            <a:lvl1pPr marL="0" indent="0" algn="ctr">
              <a:buNone/>
              <a:defRPr sz="1350"/>
            </a:lvl1pPr>
          </a:lstStyle>
          <a:p>
            <a:r>
              <a:rPr lang="en-US"/>
              <a:t>Click icon to add picture</a:t>
            </a:r>
            <a:endParaRPr lang="en-US" dirty="0"/>
          </a:p>
        </p:txBody>
      </p:sp>
      <p:sp>
        <p:nvSpPr>
          <p:cNvPr id="52" name="Picture Placeholder 51">
            <a:extLst>
              <a:ext uri="{FF2B5EF4-FFF2-40B4-BE49-F238E27FC236}">
                <a16:creationId xmlns:a16="http://schemas.microsoft.com/office/drawing/2014/main" id="{EFB9CCB0-3B43-F6EB-605C-68FC6DAC4160}"/>
              </a:ext>
            </a:extLst>
          </p:cNvPr>
          <p:cNvSpPr>
            <a:spLocks noGrp="1"/>
          </p:cNvSpPr>
          <p:nvPr>
            <p:ph type="pic" sz="quarter" idx="16"/>
          </p:nvPr>
        </p:nvSpPr>
        <p:spPr>
          <a:xfrm>
            <a:off x="7284057" y="1631918"/>
            <a:ext cx="1156250" cy="1435490"/>
          </a:xfrm>
          <a:custGeom>
            <a:avLst/>
            <a:gdLst>
              <a:gd name="connsiteX0" fmla="*/ 907336 w 1541667"/>
              <a:gd name="connsiteY0" fmla="*/ 1446 h 1435490"/>
              <a:gd name="connsiteX1" fmla="*/ 972212 w 1541667"/>
              <a:gd name="connsiteY1" fmla="*/ 13712 h 1435490"/>
              <a:gd name="connsiteX2" fmla="*/ 1285099 w 1541667"/>
              <a:gd name="connsiteY2" fmla="*/ 1226118 h 1435490"/>
              <a:gd name="connsiteX3" fmla="*/ 1081 w 1541667"/>
              <a:gd name="connsiteY3" fmla="*/ 775826 h 1435490"/>
              <a:gd name="connsiteX4" fmla="*/ 907336 w 1541667"/>
              <a:gd name="connsiteY4" fmla="*/ 1446 h 1435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1667" h="1435490">
                <a:moveTo>
                  <a:pt x="907336" y="1446"/>
                </a:moveTo>
                <a:cubicBezTo>
                  <a:pt x="930164" y="3425"/>
                  <a:pt x="951876" y="7462"/>
                  <a:pt x="972212" y="13712"/>
                </a:cubicBezTo>
                <a:cubicBezTo>
                  <a:pt x="1297588" y="113712"/>
                  <a:pt x="1879980" y="701420"/>
                  <a:pt x="1285099" y="1226118"/>
                </a:cubicBezTo>
                <a:cubicBezTo>
                  <a:pt x="690218" y="1750816"/>
                  <a:pt x="32869" y="1171317"/>
                  <a:pt x="1081" y="775826"/>
                </a:cubicBezTo>
                <a:cubicBezTo>
                  <a:pt x="-28719" y="405053"/>
                  <a:pt x="564913" y="-28239"/>
                  <a:pt x="907336" y="1446"/>
                </a:cubicBezTo>
                <a:close/>
              </a:path>
            </a:pathLst>
          </a:custGeom>
          <a:solidFill>
            <a:schemeClr val="bg1">
              <a:lumMod val="85000"/>
            </a:schemeClr>
          </a:solidFill>
        </p:spPr>
        <p:txBody>
          <a:bodyPr wrap="square" anchor="ctr">
            <a:noAutofit/>
          </a:bodyPr>
          <a:lstStyle>
            <a:lvl1pPr marL="0" indent="0" algn="ctr">
              <a:buNone/>
              <a:defRPr sz="1350"/>
            </a:lvl1pPr>
          </a:lstStyle>
          <a:p>
            <a:r>
              <a:rPr lang="en-US"/>
              <a:t>Click icon to add picture</a:t>
            </a:r>
            <a:endParaRPr lang="en-US" dirty="0"/>
          </a:p>
        </p:txBody>
      </p:sp>
      <p:sp>
        <p:nvSpPr>
          <p:cNvPr id="40" name="Text Placeholder 39">
            <a:extLst>
              <a:ext uri="{FF2B5EF4-FFF2-40B4-BE49-F238E27FC236}">
                <a16:creationId xmlns:a16="http://schemas.microsoft.com/office/drawing/2014/main" id="{95D410CB-8838-F5FE-B127-40EB466A162F}"/>
              </a:ext>
            </a:extLst>
          </p:cNvPr>
          <p:cNvSpPr>
            <a:spLocks noGrp="1"/>
          </p:cNvSpPr>
          <p:nvPr>
            <p:ph type="body" sz="quarter" idx="17"/>
          </p:nvPr>
        </p:nvSpPr>
        <p:spPr>
          <a:xfrm>
            <a:off x="387178" y="3236976"/>
            <a:ext cx="1851660" cy="182880"/>
          </a:xfrm>
        </p:spPr>
        <p:txBody>
          <a:bodyPr anchor="ctr">
            <a:noAutofit/>
          </a:bodyPr>
          <a:lstStyle>
            <a:lvl1pPr marL="0" indent="0" algn="ctr">
              <a:lnSpc>
                <a:spcPct val="100000"/>
              </a:lnSpc>
              <a:buNone/>
              <a:defRPr sz="120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1" name="Text Placeholder 39">
            <a:extLst>
              <a:ext uri="{FF2B5EF4-FFF2-40B4-BE49-F238E27FC236}">
                <a16:creationId xmlns:a16="http://schemas.microsoft.com/office/drawing/2014/main" id="{4AB9408A-B6CD-B62B-A40C-113C980EF1FE}"/>
              </a:ext>
            </a:extLst>
          </p:cNvPr>
          <p:cNvSpPr>
            <a:spLocks noGrp="1"/>
          </p:cNvSpPr>
          <p:nvPr>
            <p:ph type="body" sz="quarter" idx="18"/>
          </p:nvPr>
        </p:nvSpPr>
        <p:spPr>
          <a:xfrm>
            <a:off x="2574591" y="3236976"/>
            <a:ext cx="1851660" cy="182880"/>
          </a:xfrm>
        </p:spPr>
        <p:txBody>
          <a:bodyPr anchor="ctr">
            <a:noAutofit/>
          </a:bodyPr>
          <a:lstStyle>
            <a:lvl1pPr marL="0" indent="0" algn="ctr">
              <a:lnSpc>
                <a:spcPct val="100000"/>
              </a:lnSpc>
              <a:buNone/>
              <a:defRPr sz="120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2" name="Text Placeholder 39">
            <a:extLst>
              <a:ext uri="{FF2B5EF4-FFF2-40B4-BE49-F238E27FC236}">
                <a16:creationId xmlns:a16="http://schemas.microsoft.com/office/drawing/2014/main" id="{61463C70-6782-0D6E-7762-61E567762645}"/>
              </a:ext>
            </a:extLst>
          </p:cNvPr>
          <p:cNvSpPr>
            <a:spLocks noGrp="1"/>
          </p:cNvSpPr>
          <p:nvPr>
            <p:ph type="body" sz="quarter" idx="19"/>
          </p:nvPr>
        </p:nvSpPr>
        <p:spPr>
          <a:xfrm>
            <a:off x="4755471" y="3236976"/>
            <a:ext cx="1851660" cy="182880"/>
          </a:xfrm>
        </p:spPr>
        <p:txBody>
          <a:bodyPr anchor="ctr">
            <a:noAutofit/>
          </a:bodyPr>
          <a:lstStyle>
            <a:lvl1pPr marL="0" indent="0" algn="ctr">
              <a:lnSpc>
                <a:spcPct val="100000"/>
              </a:lnSpc>
              <a:buNone/>
              <a:defRPr sz="120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3" name="Text Placeholder 39">
            <a:extLst>
              <a:ext uri="{FF2B5EF4-FFF2-40B4-BE49-F238E27FC236}">
                <a16:creationId xmlns:a16="http://schemas.microsoft.com/office/drawing/2014/main" id="{E4A9BFDF-CD6B-DB2B-93AB-335CC2AE455B}"/>
              </a:ext>
            </a:extLst>
          </p:cNvPr>
          <p:cNvSpPr>
            <a:spLocks noGrp="1"/>
          </p:cNvSpPr>
          <p:nvPr>
            <p:ph type="body" sz="quarter" idx="20"/>
          </p:nvPr>
        </p:nvSpPr>
        <p:spPr>
          <a:xfrm>
            <a:off x="6936351" y="3236976"/>
            <a:ext cx="1851660" cy="182880"/>
          </a:xfrm>
        </p:spPr>
        <p:txBody>
          <a:bodyPr anchor="ctr">
            <a:noAutofit/>
          </a:bodyPr>
          <a:lstStyle>
            <a:lvl1pPr marL="0" indent="0" algn="ctr">
              <a:lnSpc>
                <a:spcPct val="100000"/>
              </a:lnSpc>
              <a:buNone/>
              <a:defRPr sz="120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4" name="Text Placeholder 39">
            <a:extLst>
              <a:ext uri="{FF2B5EF4-FFF2-40B4-BE49-F238E27FC236}">
                <a16:creationId xmlns:a16="http://schemas.microsoft.com/office/drawing/2014/main" id="{D4374427-D19A-E579-3D78-7A08CED4EE8A}"/>
              </a:ext>
            </a:extLst>
          </p:cNvPr>
          <p:cNvSpPr>
            <a:spLocks noGrp="1"/>
          </p:cNvSpPr>
          <p:nvPr>
            <p:ph type="body" sz="quarter" idx="21"/>
          </p:nvPr>
        </p:nvSpPr>
        <p:spPr>
          <a:xfrm>
            <a:off x="387178" y="3474720"/>
            <a:ext cx="1851660" cy="265176"/>
          </a:xfrm>
        </p:spPr>
        <p:txBody>
          <a:bodyPr anchor="ctr">
            <a:noAutofit/>
          </a:bodyPr>
          <a:lstStyle>
            <a:lvl1pPr marL="0" indent="0" algn="ctr">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45" name="Text Placeholder 39">
            <a:extLst>
              <a:ext uri="{FF2B5EF4-FFF2-40B4-BE49-F238E27FC236}">
                <a16:creationId xmlns:a16="http://schemas.microsoft.com/office/drawing/2014/main" id="{1F400EB7-1FDE-3683-C9B4-63413EE5EA48}"/>
              </a:ext>
            </a:extLst>
          </p:cNvPr>
          <p:cNvSpPr>
            <a:spLocks noGrp="1"/>
          </p:cNvSpPr>
          <p:nvPr>
            <p:ph type="body" sz="quarter" idx="22"/>
          </p:nvPr>
        </p:nvSpPr>
        <p:spPr>
          <a:xfrm>
            <a:off x="2574591" y="3474720"/>
            <a:ext cx="1851660" cy="265176"/>
          </a:xfrm>
        </p:spPr>
        <p:txBody>
          <a:bodyPr anchor="ctr">
            <a:noAutofit/>
          </a:bodyPr>
          <a:lstStyle>
            <a:lvl1pPr marL="0" indent="0" algn="ctr">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46" name="Text Placeholder 39">
            <a:extLst>
              <a:ext uri="{FF2B5EF4-FFF2-40B4-BE49-F238E27FC236}">
                <a16:creationId xmlns:a16="http://schemas.microsoft.com/office/drawing/2014/main" id="{5D8F7F98-168C-5B0E-F2F8-A4AD7BA597D2}"/>
              </a:ext>
            </a:extLst>
          </p:cNvPr>
          <p:cNvSpPr>
            <a:spLocks noGrp="1"/>
          </p:cNvSpPr>
          <p:nvPr>
            <p:ph type="body" sz="quarter" idx="23"/>
          </p:nvPr>
        </p:nvSpPr>
        <p:spPr>
          <a:xfrm>
            <a:off x="4755471" y="3474720"/>
            <a:ext cx="1851660" cy="265176"/>
          </a:xfrm>
        </p:spPr>
        <p:txBody>
          <a:bodyPr anchor="ctr">
            <a:noAutofit/>
          </a:bodyPr>
          <a:lstStyle>
            <a:lvl1pPr marL="0" indent="0" algn="ctr">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47" name="Text Placeholder 39">
            <a:extLst>
              <a:ext uri="{FF2B5EF4-FFF2-40B4-BE49-F238E27FC236}">
                <a16:creationId xmlns:a16="http://schemas.microsoft.com/office/drawing/2014/main" id="{C5A299EB-BF79-F241-A67B-AD318037BB55}"/>
              </a:ext>
            </a:extLst>
          </p:cNvPr>
          <p:cNvSpPr>
            <a:spLocks noGrp="1"/>
          </p:cNvSpPr>
          <p:nvPr>
            <p:ph type="body" sz="quarter" idx="24"/>
          </p:nvPr>
        </p:nvSpPr>
        <p:spPr>
          <a:xfrm>
            <a:off x="6936351" y="3474720"/>
            <a:ext cx="1851660" cy="265176"/>
          </a:xfrm>
        </p:spPr>
        <p:txBody>
          <a:bodyPr anchor="ctr">
            <a:noAutofit/>
          </a:bodyPr>
          <a:lstStyle>
            <a:lvl1pPr marL="0" indent="0" algn="ctr">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48" name="Slide Number Placeholder 47">
            <a:extLst>
              <a:ext uri="{FF2B5EF4-FFF2-40B4-BE49-F238E27FC236}">
                <a16:creationId xmlns:a16="http://schemas.microsoft.com/office/drawing/2014/main" id="{B6BC38C4-7EDF-0398-884C-F604FCF79ABE}"/>
              </a:ext>
            </a:extLst>
          </p:cNvPr>
          <p:cNvSpPr>
            <a:spLocks noGrp="1"/>
          </p:cNvSpPr>
          <p:nvPr>
            <p:ph type="sldNum" sz="quarter" idx="12"/>
          </p:nvPr>
        </p:nvSpPr>
        <p:spPr>
          <a:xfrm>
            <a:off x="8620295" y="6232422"/>
            <a:ext cx="263185" cy="338960"/>
          </a:xfrm>
          <a:custGeom>
            <a:avLst/>
            <a:gdLst>
              <a:gd name="connsiteX0" fmla="*/ 154845 w 350913"/>
              <a:gd name="connsiteY0" fmla="*/ 22 h 338960"/>
              <a:gd name="connsiteX1" fmla="*/ 340005 w 350913"/>
              <a:gd name="connsiteY1" fmla="*/ 221278 h 338960"/>
              <a:gd name="connsiteX2" fmla="*/ 10634 w 350913"/>
              <a:gd name="connsiteY2" fmla="*/ 289178 h 338960"/>
              <a:gd name="connsiteX3" fmla="*/ 119488 w 350913"/>
              <a:gd name="connsiteY3" fmla="*/ 4155 h 338960"/>
              <a:gd name="connsiteX4" fmla="*/ 154845 w 350913"/>
              <a:gd name="connsiteY4" fmla="*/ 22 h 338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913" h="338960">
                <a:moveTo>
                  <a:pt x="154845" y="22"/>
                </a:moveTo>
                <a:cubicBezTo>
                  <a:pt x="246677" y="-1293"/>
                  <a:pt x="391912" y="57780"/>
                  <a:pt x="340005" y="221278"/>
                </a:cubicBezTo>
                <a:cubicBezTo>
                  <a:pt x="280684" y="408133"/>
                  <a:pt x="47387" y="325365"/>
                  <a:pt x="10634" y="289178"/>
                </a:cubicBezTo>
                <a:cubicBezTo>
                  <a:pt x="-26119" y="252991"/>
                  <a:pt x="37818" y="24351"/>
                  <a:pt x="119488" y="4155"/>
                </a:cubicBezTo>
                <a:cubicBezTo>
                  <a:pt x="129697" y="1631"/>
                  <a:pt x="141726" y="210"/>
                  <a:pt x="154845" y="22"/>
                </a:cubicBezTo>
                <a:close/>
              </a:path>
            </a:pathLst>
          </a:custGeom>
          <a:ln>
            <a:solidFill>
              <a:schemeClr val="accent4"/>
            </a:solidFill>
          </a:ln>
        </p:spPr>
        <p:txBody>
          <a:bodyPr wrap="square">
            <a:noAutofit/>
          </a:bodyPr>
          <a:lstStyle>
            <a:lvl1pPr algn="ctr">
              <a:defRPr/>
            </a:lvl1pPr>
          </a:lstStyle>
          <a:p>
            <a:fld id="{294A09A9-5501-47C1-A89A-A340965A2BE2}" type="slidenum">
              <a:rPr lang="en-US" smtClean="0"/>
              <a:pPr/>
              <a:t>‹#›</a:t>
            </a:fld>
            <a:endParaRPr lang="en-US" dirty="0"/>
          </a:p>
        </p:txBody>
      </p:sp>
      <p:sp>
        <p:nvSpPr>
          <p:cNvPr id="49" name="Footer Placeholder 5">
            <a:extLst>
              <a:ext uri="{FF2B5EF4-FFF2-40B4-BE49-F238E27FC236}">
                <a16:creationId xmlns:a16="http://schemas.microsoft.com/office/drawing/2014/main" id="{3324246F-F0D6-1940-4C2D-1B0A3C16AE4C}"/>
              </a:ext>
            </a:extLst>
          </p:cNvPr>
          <p:cNvSpPr>
            <a:spLocks noGrp="1"/>
          </p:cNvSpPr>
          <p:nvPr>
            <p:ph type="ftr" sz="quarter" idx="11"/>
          </p:nvPr>
        </p:nvSpPr>
        <p:spPr>
          <a:xfrm>
            <a:off x="294894" y="6281928"/>
            <a:ext cx="1837944" cy="274320"/>
          </a:xfrm>
          <a:prstGeom prst="rect">
            <a:avLst/>
          </a:prstGeom>
        </p:spPr>
        <p:txBody>
          <a:bodyPr>
            <a:noAutofit/>
          </a:bodyPr>
          <a:lstStyle>
            <a:lvl1pPr algn="l">
              <a:defRPr/>
            </a:lvl1pPr>
          </a:lstStyle>
          <a:p>
            <a:r>
              <a:rPr lang="en-US" dirty="0"/>
              <a:t>Contoso grand opening event</a:t>
            </a:r>
          </a:p>
        </p:txBody>
      </p:sp>
      <p:sp>
        <p:nvSpPr>
          <p:cNvPr id="4" name="Triangle 2">
            <a:extLst>
              <a:ext uri="{FF2B5EF4-FFF2-40B4-BE49-F238E27FC236}">
                <a16:creationId xmlns:a16="http://schemas.microsoft.com/office/drawing/2014/main" id="{E9D746EE-2CD1-8E5F-21D1-717095C13A21}"/>
              </a:ext>
            </a:extLst>
          </p:cNvPr>
          <p:cNvSpPr/>
          <p:nvPr userDrawn="1"/>
        </p:nvSpPr>
        <p:spPr>
          <a:xfrm rot="21394394">
            <a:off x="7419050" y="3963991"/>
            <a:ext cx="1106625" cy="1314452"/>
          </a:xfrm>
          <a:custGeom>
            <a:avLst/>
            <a:gdLst>
              <a:gd name="connsiteX0" fmla="*/ 0 w 4306493"/>
              <a:gd name="connsiteY0" fmla="*/ 3712494 h 3712494"/>
              <a:gd name="connsiteX1" fmla="*/ 2153247 w 4306493"/>
              <a:gd name="connsiteY1" fmla="*/ 0 h 3712494"/>
              <a:gd name="connsiteX2" fmla="*/ 4306493 w 4306493"/>
              <a:gd name="connsiteY2" fmla="*/ 3712494 h 3712494"/>
              <a:gd name="connsiteX3" fmla="*/ 0 w 4306493"/>
              <a:gd name="connsiteY3" fmla="*/ 3712494 h 3712494"/>
              <a:gd name="connsiteX0" fmla="*/ 0 w 4306493"/>
              <a:gd name="connsiteY0" fmla="*/ 3696452 h 3696452"/>
              <a:gd name="connsiteX1" fmla="*/ 2329710 w 4306493"/>
              <a:gd name="connsiteY1" fmla="*/ 0 h 3696452"/>
              <a:gd name="connsiteX2" fmla="*/ 4306493 w 4306493"/>
              <a:gd name="connsiteY2" fmla="*/ 3696452 h 3696452"/>
              <a:gd name="connsiteX3" fmla="*/ 0 w 4306493"/>
              <a:gd name="connsiteY3" fmla="*/ 3696452 h 3696452"/>
              <a:gd name="connsiteX0" fmla="*/ 37309 w 4402235"/>
              <a:gd name="connsiteY0" fmla="*/ 3696452 h 3696452"/>
              <a:gd name="connsiteX1" fmla="*/ 2367019 w 4402235"/>
              <a:gd name="connsiteY1" fmla="*/ 0 h 3696452"/>
              <a:gd name="connsiteX2" fmla="*/ 4343802 w 4402235"/>
              <a:gd name="connsiteY2" fmla="*/ 3696452 h 3696452"/>
              <a:gd name="connsiteX3" fmla="*/ 37309 w 4402235"/>
              <a:gd name="connsiteY3" fmla="*/ 3696452 h 3696452"/>
              <a:gd name="connsiteX0" fmla="*/ 37309 w 4758551"/>
              <a:gd name="connsiteY0" fmla="*/ 3696452 h 3696452"/>
              <a:gd name="connsiteX1" fmla="*/ 2367019 w 4758551"/>
              <a:gd name="connsiteY1" fmla="*/ 0 h 3696452"/>
              <a:gd name="connsiteX2" fmla="*/ 4343802 w 4758551"/>
              <a:gd name="connsiteY2" fmla="*/ 3696452 h 3696452"/>
              <a:gd name="connsiteX3" fmla="*/ 37309 w 4758551"/>
              <a:gd name="connsiteY3" fmla="*/ 3696452 h 3696452"/>
              <a:gd name="connsiteX0" fmla="*/ 379572 w 5100814"/>
              <a:gd name="connsiteY0" fmla="*/ 3696452 h 3696452"/>
              <a:gd name="connsiteX1" fmla="*/ 2709282 w 5100814"/>
              <a:gd name="connsiteY1" fmla="*/ 0 h 3696452"/>
              <a:gd name="connsiteX2" fmla="*/ 4686065 w 5100814"/>
              <a:gd name="connsiteY2" fmla="*/ 3696452 h 3696452"/>
              <a:gd name="connsiteX3" fmla="*/ 379572 w 5100814"/>
              <a:gd name="connsiteY3" fmla="*/ 3696452 h 3696452"/>
              <a:gd name="connsiteX0" fmla="*/ 527795 w 5425824"/>
              <a:gd name="connsiteY0" fmla="*/ 3696657 h 3696657"/>
              <a:gd name="connsiteX1" fmla="*/ 2857505 w 5425824"/>
              <a:gd name="connsiteY1" fmla="*/ 205 h 3696657"/>
              <a:gd name="connsiteX2" fmla="*/ 4834288 w 5425824"/>
              <a:gd name="connsiteY2" fmla="*/ 3696657 h 3696657"/>
              <a:gd name="connsiteX3" fmla="*/ 527795 w 5425824"/>
              <a:gd name="connsiteY3" fmla="*/ 3696657 h 3696657"/>
              <a:gd name="connsiteX0" fmla="*/ 507350 w 5405379"/>
              <a:gd name="connsiteY0" fmla="*/ 3696679 h 3853535"/>
              <a:gd name="connsiteX1" fmla="*/ 2837060 w 5405379"/>
              <a:gd name="connsiteY1" fmla="*/ 227 h 3853535"/>
              <a:gd name="connsiteX2" fmla="*/ 4813843 w 5405379"/>
              <a:gd name="connsiteY2" fmla="*/ 3696679 h 3853535"/>
              <a:gd name="connsiteX3" fmla="*/ 507350 w 5405379"/>
              <a:gd name="connsiteY3" fmla="*/ 3696679 h 3853535"/>
              <a:gd name="connsiteX0" fmla="*/ 321130 w 5326541"/>
              <a:gd name="connsiteY0" fmla="*/ 2552473 h 3795422"/>
              <a:gd name="connsiteX1" fmla="*/ 3260440 w 5326541"/>
              <a:gd name="connsiteY1" fmla="*/ 11053 h 3795422"/>
              <a:gd name="connsiteX2" fmla="*/ 5237223 w 5326541"/>
              <a:gd name="connsiteY2" fmla="*/ 3707505 h 3795422"/>
              <a:gd name="connsiteX3" fmla="*/ 321130 w 5326541"/>
              <a:gd name="connsiteY3" fmla="*/ 2552473 h 3795422"/>
              <a:gd name="connsiteX0" fmla="*/ 131275 w 5136686"/>
              <a:gd name="connsiteY0" fmla="*/ 2556035 h 3848881"/>
              <a:gd name="connsiteX1" fmla="*/ 3070585 w 5136686"/>
              <a:gd name="connsiteY1" fmla="*/ 14615 h 3848881"/>
              <a:gd name="connsiteX2" fmla="*/ 5047368 w 5136686"/>
              <a:gd name="connsiteY2" fmla="*/ 3711067 h 3848881"/>
              <a:gd name="connsiteX3" fmla="*/ 131275 w 5136686"/>
              <a:gd name="connsiteY3" fmla="*/ 2556035 h 3848881"/>
              <a:gd name="connsiteX0" fmla="*/ 139833 w 5155503"/>
              <a:gd name="connsiteY0" fmla="*/ 2577742 h 3870588"/>
              <a:gd name="connsiteX1" fmla="*/ 3079143 w 5155503"/>
              <a:gd name="connsiteY1" fmla="*/ 36322 h 3870588"/>
              <a:gd name="connsiteX2" fmla="*/ 5055926 w 5155503"/>
              <a:gd name="connsiteY2" fmla="*/ 3732774 h 3870588"/>
              <a:gd name="connsiteX3" fmla="*/ 139833 w 5155503"/>
              <a:gd name="connsiteY3" fmla="*/ 2577742 h 3870588"/>
              <a:gd name="connsiteX0" fmla="*/ 26029 w 5061836"/>
              <a:gd name="connsiteY0" fmla="*/ 2477397 h 3730043"/>
              <a:gd name="connsiteX1" fmla="*/ 3141802 w 5061836"/>
              <a:gd name="connsiteY1" fmla="*/ 32230 h 3730043"/>
              <a:gd name="connsiteX2" fmla="*/ 4942122 w 5061836"/>
              <a:gd name="connsiteY2" fmla="*/ 3632429 h 3730043"/>
              <a:gd name="connsiteX3" fmla="*/ 26029 w 5061836"/>
              <a:gd name="connsiteY3" fmla="*/ 2477397 h 3730043"/>
              <a:gd name="connsiteX0" fmla="*/ 116397 w 5152204"/>
              <a:gd name="connsiteY0" fmla="*/ 2487445 h 3802029"/>
              <a:gd name="connsiteX1" fmla="*/ 3232170 w 5152204"/>
              <a:gd name="connsiteY1" fmla="*/ 42278 h 3802029"/>
              <a:gd name="connsiteX2" fmla="*/ 5032490 w 5152204"/>
              <a:gd name="connsiteY2" fmla="*/ 3642477 h 3802029"/>
              <a:gd name="connsiteX3" fmla="*/ 116397 w 5152204"/>
              <a:gd name="connsiteY3" fmla="*/ 2487445 h 3802029"/>
              <a:gd name="connsiteX0" fmla="*/ 116397 w 5311374"/>
              <a:gd name="connsiteY0" fmla="*/ 2487445 h 3961862"/>
              <a:gd name="connsiteX1" fmla="*/ 3232170 w 5311374"/>
              <a:gd name="connsiteY1" fmla="*/ 42278 h 3961862"/>
              <a:gd name="connsiteX2" fmla="*/ 5032490 w 5311374"/>
              <a:gd name="connsiteY2" fmla="*/ 3642477 h 3961862"/>
              <a:gd name="connsiteX3" fmla="*/ 116397 w 5311374"/>
              <a:gd name="connsiteY3" fmla="*/ 2487445 h 3961862"/>
              <a:gd name="connsiteX0" fmla="*/ 33816 w 5047402"/>
              <a:gd name="connsiteY0" fmla="*/ 3234353 h 4544470"/>
              <a:gd name="connsiteX1" fmla="*/ 2953052 w 5047402"/>
              <a:gd name="connsiteY1" fmla="*/ 25473 h 4544470"/>
              <a:gd name="connsiteX2" fmla="*/ 4949909 w 5047402"/>
              <a:gd name="connsiteY2" fmla="*/ 4389385 h 4544470"/>
              <a:gd name="connsiteX3" fmla="*/ 33816 w 5047402"/>
              <a:gd name="connsiteY3" fmla="*/ 3234353 h 4544470"/>
              <a:gd name="connsiteX0" fmla="*/ 51952 w 5065538"/>
              <a:gd name="connsiteY0" fmla="*/ 3240171 h 4628936"/>
              <a:gd name="connsiteX1" fmla="*/ 2971188 w 5065538"/>
              <a:gd name="connsiteY1" fmla="*/ 31291 h 4628936"/>
              <a:gd name="connsiteX2" fmla="*/ 4968045 w 5065538"/>
              <a:gd name="connsiteY2" fmla="*/ 4395203 h 4628936"/>
              <a:gd name="connsiteX3" fmla="*/ 51952 w 5065538"/>
              <a:gd name="connsiteY3" fmla="*/ 3240171 h 4628936"/>
              <a:gd name="connsiteX0" fmla="*/ 51952 w 5393218"/>
              <a:gd name="connsiteY0" fmla="*/ 3240171 h 5081380"/>
              <a:gd name="connsiteX1" fmla="*/ 2971188 w 5393218"/>
              <a:gd name="connsiteY1" fmla="*/ 31291 h 5081380"/>
              <a:gd name="connsiteX2" fmla="*/ 4968045 w 5393218"/>
              <a:gd name="connsiteY2" fmla="*/ 4395203 h 5081380"/>
              <a:gd name="connsiteX3" fmla="*/ 51952 w 5393218"/>
              <a:gd name="connsiteY3" fmla="*/ 3240171 h 5081380"/>
              <a:gd name="connsiteX0" fmla="*/ 21176 w 5076250"/>
              <a:gd name="connsiteY0" fmla="*/ 3171600 h 4476643"/>
              <a:gd name="connsiteX1" fmla="*/ 3281878 w 5076250"/>
              <a:gd name="connsiteY1" fmla="*/ 25924 h 4476643"/>
              <a:gd name="connsiteX2" fmla="*/ 4937269 w 5076250"/>
              <a:gd name="connsiteY2" fmla="*/ 4326632 h 4476643"/>
              <a:gd name="connsiteX3" fmla="*/ 21176 w 5076250"/>
              <a:gd name="connsiteY3" fmla="*/ 3171600 h 4476643"/>
              <a:gd name="connsiteX0" fmla="*/ 21176 w 5399462"/>
              <a:gd name="connsiteY0" fmla="*/ 3171600 h 4810123"/>
              <a:gd name="connsiteX1" fmla="*/ 3281878 w 5399462"/>
              <a:gd name="connsiteY1" fmla="*/ 25924 h 4810123"/>
              <a:gd name="connsiteX2" fmla="*/ 4937269 w 5399462"/>
              <a:gd name="connsiteY2" fmla="*/ 4326632 h 4810123"/>
              <a:gd name="connsiteX3" fmla="*/ 21176 w 5399462"/>
              <a:gd name="connsiteY3" fmla="*/ 3171600 h 4810123"/>
            </a:gdLst>
            <a:ahLst/>
            <a:cxnLst>
              <a:cxn ang="0">
                <a:pos x="connsiteX0" y="connsiteY0"/>
              </a:cxn>
              <a:cxn ang="0">
                <a:pos x="connsiteX1" y="connsiteY1"/>
              </a:cxn>
              <a:cxn ang="0">
                <a:pos x="connsiteX2" y="connsiteY2"/>
              </a:cxn>
              <a:cxn ang="0">
                <a:pos x="connsiteX3" y="connsiteY3"/>
              </a:cxn>
            </a:cxnLst>
            <a:rect l="l" t="t" r="r" b="b"/>
            <a:pathLst>
              <a:path w="5399462" h="4810123">
                <a:moveTo>
                  <a:pt x="21176" y="3171600"/>
                </a:moveTo>
                <a:cubicBezTo>
                  <a:pt x="-254722" y="2454815"/>
                  <a:pt x="2237939" y="-294918"/>
                  <a:pt x="3281878" y="25924"/>
                </a:cubicBezTo>
                <a:cubicBezTo>
                  <a:pt x="4325817" y="346766"/>
                  <a:pt x="6296743" y="2993163"/>
                  <a:pt x="4937269" y="4326632"/>
                </a:cubicBezTo>
                <a:cubicBezTo>
                  <a:pt x="3577795" y="5660101"/>
                  <a:pt x="297074" y="3888385"/>
                  <a:pt x="21176" y="3171600"/>
                </a:cubicBezTo>
                <a:close/>
              </a:path>
            </a:pathLst>
          </a:cu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dirty="0"/>
          </a:p>
        </p:txBody>
      </p:sp>
      <p:sp>
        <p:nvSpPr>
          <p:cNvPr id="6" name="Triangle 2">
            <a:extLst>
              <a:ext uri="{FF2B5EF4-FFF2-40B4-BE49-F238E27FC236}">
                <a16:creationId xmlns:a16="http://schemas.microsoft.com/office/drawing/2014/main" id="{899BE460-409B-EAFF-B70B-23B36E66364A}"/>
              </a:ext>
            </a:extLst>
          </p:cNvPr>
          <p:cNvSpPr/>
          <p:nvPr userDrawn="1"/>
        </p:nvSpPr>
        <p:spPr>
          <a:xfrm rot="7688314">
            <a:off x="2850173" y="4186161"/>
            <a:ext cx="1540625" cy="998679"/>
          </a:xfrm>
          <a:custGeom>
            <a:avLst/>
            <a:gdLst>
              <a:gd name="connsiteX0" fmla="*/ 0 w 4306493"/>
              <a:gd name="connsiteY0" fmla="*/ 3712494 h 3712494"/>
              <a:gd name="connsiteX1" fmla="*/ 2153247 w 4306493"/>
              <a:gd name="connsiteY1" fmla="*/ 0 h 3712494"/>
              <a:gd name="connsiteX2" fmla="*/ 4306493 w 4306493"/>
              <a:gd name="connsiteY2" fmla="*/ 3712494 h 3712494"/>
              <a:gd name="connsiteX3" fmla="*/ 0 w 4306493"/>
              <a:gd name="connsiteY3" fmla="*/ 3712494 h 3712494"/>
              <a:gd name="connsiteX0" fmla="*/ 0 w 4306493"/>
              <a:gd name="connsiteY0" fmla="*/ 3696452 h 3696452"/>
              <a:gd name="connsiteX1" fmla="*/ 2329710 w 4306493"/>
              <a:gd name="connsiteY1" fmla="*/ 0 h 3696452"/>
              <a:gd name="connsiteX2" fmla="*/ 4306493 w 4306493"/>
              <a:gd name="connsiteY2" fmla="*/ 3696452 h 3696452"/>
              <a:gd name="connsiteX3" fmla="*/ 0 w 4306493"/>
              <a:gd name="connsiteY3" fmla="*/ 3696452 h 3696452"/>
              <a:gd name="connsiteX0" fmla="*/ 37309 w 4402235"/>
              <a:gd name="connsiteY0" fmla="*/ 3696452 h 3696452"/>
              <a:gd name="connsiteX1" fmla="*/ 2367019 w 4402235"/>
              <a:gd name="connsiteY1" fmla="*/ 0 h 3696452"/>
              <a:gd name="connsiteX2" fmla="*/ 4343802 w 4402235"/>
              <a:gd name="connsiteY2" fmla="*/ 3696452 h 3696452"/>
              <a:gd name="connsiteX3" fmla="*/ 37309 w 4402235"/>
              <a:gd name="connsiteY3" fmla="*/ 3696452 h 3696452"/>
              <a:gd name="connsiteX0" fmla="*/ 37309 w 4758551"/>
              <a:gd name="connsiteY0" fmla="*/ 3696452 h 3696452"/>
              <a:gd name="connsiteX1" fmla="*/ 2367019 w 4758551"/>
              <a:gd name="connsiteY1" fmla="*/ 0 h 3696452"/>
              <a:gd name="connsiteX2" fmla="*/ 4343802 w 4758551"/>
              <a:gd name="connsiteY2" fmla="*/ 3696452 h 3696452"/>
              <a:gd name="connsiteX3" fmla="*/ 37309 w 4758551"/>
              <a:gd name="connsiteY3" fmla="*/ 3696452 h 3696452"/>
              <a:gd name="connsiteX0" fmla="*/ 379572 w 5100814"/>
              <a:gd name="connsiteY0" fmla="*/ 3696452 h 3696452"/>
              <a:gd name="connsiteX1" fmla="*/ 2709282 w 5100814"/>
              <a:gd name="connsiteY1" fmla="*/ 0 h 3696452"/>
              <a:gd name="connsiteX2" fmla="*/ 4686065 w 5100814"/>
              <a:gd name="connsiteY2" fmla="*/ 3696452 h 3696452"/>
              <a:gd name="connsiteX3" fmla="*/ 379572 w 5100814"/>
              <a:gd name="connsiteY3" fmla="*/ 3696452 h 3696452"/>
              <a:gd name="connsiteX0" fmla="*/ 527795 w 5425824"/>
              <a:gd name="connsiteY0" fmla="*/ 3696657 h 3696657"/>
              <a:gd name="connsiteX1" fmla="*/ 2857505 w 5425824"/>
              <a:gd name="connsiteY1" fmla="*/ 205 h 3696657"/>
              <a:gd name="connsiteX2" fmla="*/ 4834288 w 5425824"/>
              <a:gd name="connsiteY2" fmla="*/ 3696657 h 3696657"/>
              <a:gd name="connsiteX3" fmla="*/ 527795 w 5425824"/>
              <a:gd name="connsiteY3" fmla="*/ 3696657 h 3696657"/>
              <a:gd name="connsiteX0" fmla="*/ 507350 w 5405379"/>
              <a:gd name="connsiteY0" fmla="*/ 3696679 h 3853535"/>
              <a:gd name="connsiteX1" fmla="*/ 2837060 w 5405379"/>
              <a:gd name="connsiteY1" fmla="*/ 227 h 3853535"/>
              <a:gd name="connsiteX2" fmla="*/ 4813843 w 5405379"/>
              <a:gd name="connsiteY2" fmla="*/ 3696679 h 3853535"/>
              <a:gd name="connsiteX3" fmla="*/ 507350 w 5405379"/>
              <a:gd name="connsiteY3" fmla="*/ 3696679 h 3853535"/>
              <a:gd name="connsiteX0" fmla="*/ 321130 w 5326541"/>
              <a:gd name="connsiteY0" fmla="*/ 2552473 h 3795422"/>
              <a:gd name="connsiteX1" fmla="*/ 3260440 w 5326541"/>
              <a:gd name="connsiteY1" fmla="*/ 11053 h 3795422"/>
              <a:gd name="connsiteX2" fmla="*/ 5237223 w 5326541"/>
              <a:gd name="connsiteY2" fmla="*/ 3707505 h 3795422"/>
              <a:gd name="connsiteX3" fmla="*/ 321130 w 5326541"/>
              <a:gd name="connsiteY3" fmla="*/ 2552473 h 3795422"/>
              <a:gd name="connsiteX0" fmla="*/ 131275 w 5136686"/>
              <a:gd name="connsiteY0" fmla="*/ 2556035 h 3848881"/>
              <a:gd name="connsiteX1" fmla="*/ 3070585 w 5136686"/>
              <a:gd name="connsiteY1" fmla="*/ 14615 h 3848881"/>
              <a:gd name="connsiteX2" fmla="*/ 5047368 w 5136686"/>
              <a:gd name="connsiteY2" fmla="*/ 3711067 h 3848881"/>
              <a:gd name="connsiteX3" fmla="*/ 131275 w 5136686"/>
              <a:gd name="connsiteY3" fmla="*/ 2556035 h 3848881"/>
              <a:gd name="connsiteX0" fmla="*/ 139833 w 5155503"/>
              <a:gd name="connsiteY0" fmla="*/ 2577742 h 3870588"/>
              <a:gd name="connsiteX1" fmla="*/ 3079143 w 5155503"/>
              <a:gd name="connsiteY1" fmla="*/ 36322 h 3870588"/>
              <a:gd name="connsiteX2" fmla="*/ 5055926 w 5155503"/>
              <a:gd name="connsiteY2" fmla="*/ 3732774 h 3870588"/>
              <a:gd name="connsiteX3" fmla="*/ 139833 w 5155503"/>
              <a:gd name="connsiteY3" fmla="*/ 2577742 h 3870588"/>
              <a:gd name="connsiteX0" fmla="*/ 26029 w 5061836"/>
              <a:gd name="connsiteY0" fmla="*/ 2477397 h 3730043"/>
              <a:gd name="connsiteX1" fmla="*/ 3141802 w 5061836"/>
              <a:gd name="connsiteY1" fmla="*/ 32230 h 3730043"/>
              <a:gd name="connsiteX2" fmla="*/ 4942122 w 5061836"/>
              <a:gd name="connsiteY2" fmla="*/ 3632429 h 3730043"/>
              <a:gd name="connsiteX3" fmla="*/ 26029 w 5061836"/>
              <a:gd name="connsiteY3" fmla="*/ 2477397 h 3730043"/>
              <a:gd name="connsiteX0" fmla="*/ 116397 w 5152204"/>
              <a:gd name="connsiteY0" fmla="*/ 2487445 h 3802029"/>
              <a:gd name="connsiteX1" fmla="*/ 3232170 w 5152204"/>
              <a:gd name="connsiteY1" fmla="*/ 42278 h 3802029"/>
              <a:gd name="connsiteX2" fmla="*/ 5032490 w 5152204"/>
              <a:gd name="connsiteY2" fmla="*/ 3642477 h 3802029"/>
              <a:gd name="connsiteX3" fmla="*/ 116397 w 5152204"/>
              <a:gd name="connsiteY3" fmla="*/ 2487445 h 3802029"/>
              <a:gd name="connsiteX0" fmla="*/ 116397 w 5311374"/>
              <a:gd name="connsiteY0" fmla="*/ 2487445 h 3961862"/>
              <a:gd name="connsiteX1" fmla="*/ 3232170 w 5311374"/>
              <a:gd name="connsiteY1" fmla="*/ 42278 h 3961862"/>
              <a:gd name="connsiteX2" fmla="*/ 5032490 w 5311374"/>
              <a:gd name="connsiteY2" fmla="*/ 3642477 h 3961862"/>
              <a:gd name="connsiteX3" fmla="*/ 116397 w 5311374"/>
              <a:gd name="connsiteY3" fmla="*/ 2487445 h 3961862"/>
            </a:gdLst>
            <a:ahLst/>
            <a:cxnLst>
              <a:cxn ang="0">
                <a:pos x="connsiteX0" y="connsiteY0"/>
              </a:cxn>
              <a:cxn ang="0">
                <a:pos x="connsiteX1" y="connsiteY1"/>
              </a:cxn>
              <a:cxn ang="0">
                <a:pos x="connsiteX2" y="connsiteY2"/>
              </a:cxn>
              <a:cxn ang="0">
                <a:pos x="connsiteX3" y="connsiteY3"/>
              </a:cxn>
            </a:cxnLst>
            <a:rect l="l" t="t" r="r" b="b"/>
            <a:pathLst>
              <a:path w="5311374" h="3961862">
                <a:moveTo>
                  <a:pt x="116397" y="2487445"/>
                </a:moveTo>
                <a:cubicBezTo>
                  <a:pt x="-600751" y="1293854"/>
                  <a:pt x="2188231" y="-278564"/>
                  <a:pt x="3232170" y="42278"/>
                </a:cubicBezTo>
                <a:cubicBezTo>
                  <a:pt x="4276109" y="363120"/>
                  <a:pt x="5984922" y="2865980"/>
                  <a:pt x="5032490" y="3642477"/>
                </a:cubicBezTo>
                <a:cubicBezTo>
                  <a:pt x="4080058" y="4418974"/>
                  <a:pt x="833545" y="3681036"/>
                  <a:pt x="116397" y="2487445"/>
                </a:cubicBezTo>
                <a:close/>
              </a:path>
            </a:pathLst>
          </a:cu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dirty="0"/>
          </a:p>
        </p:txBody>
      </p:sp>
      <p:sp>
        <p:nvSpPr>
          <p:cNvPr id="14" name="Oval 7">
            <a:extLst>
              <a:ext uri="{FF2B5EF4-FFF2-40B4-BE49-F238E27FC236}">
                <a16:creationId xmlns:a16="http://schemas.microsoft.com/office/drawing/2014/main" id="{3035E686-44F8-5A97-3FA3-FB72E8A42E52}"/>
              </a:ext>
            </a:extLst>
          </p:cNvPr>
          <p:cNvSpPr/>
          <p:nvPr userDrawn="1"/>
        </p:nvSpPr>
        <p:spPr>
          <a:xfrm rot="18434137">
            <a:off x="451956" y="4192461"/>
            <a:ext cx="1375578" cy="866841"/>
          </a:xfrm>
          <a:custGeom>
            <a:avLst/>
            <a:gdLst>
              <a:gd name="connsiteX0" fmla="*/ 0 w 1850045"/>
              <a:gd name="connsiteY0" fmla="*/ 925023 h 1850045"/>
              <a:gd name="connsiteX1" fmla="*/ 925023 w 1850045"/>
              <a:gd name="connsiteY1" fmla="*/ 0 h 1850045"/>
              <a:gd name="connsiteX2" fmla="*/ 1850046 w 1850045"/>
              <a:gd name="connsiteY2" fmla="*/ 925023 h 1850045"/>
              <a:gd name="connsiteX3" fmla="*/ 925023 w 1850045"/>
              <a:gd name="connsiteY3" fmla="*/ 1850046 h 1850045"/>
              <a:gd name="connsiteX4" fmla="*/ 0 w 1850045"/>
              <a:gd name="connsiteY4" fmla="*/ 925023 h 1850045"/>
              <a:gd name="connsiteX0" fmla="*/ 0 w 1850046"/>
              <a:gd name="connsiteY0" fmla="*/ 843743 h 1768766"/>
              <a:gd name="connsiteX1" fmla="*/ 925023 w 1850046"/>
              <a:gd name="connsiteY1" fmla="*/ 0 h 1768766"/>
              <a:gd name="connsiteX2" fmla="*/ 1850046 w 1850046"/>
              <a:gd name="connsiteY2" fmla="*/ 843743 h 1768766"/>
              <a:gd name="connsiteX3" fmla="*/ 925023 w 1850046"/>
              <a:gd name="connsiteY3" fmla="*/ 1768766 h 1768766"/>
              <a:gd name="connsiteX4" fmla="*/ 0 w 1850046"/>
              <a:gd name="connsiteY4" fmla="*/ 843743 h 1768766"/>
              <a:gd name="connsiteX0" fmla="*/ 5 w 1850051"/>
              <a:gd name="connsiteY0" fmla="*/ 843743 h 1657006"/>
              <a:gd name="connsiteX1" fmla="*/ 925028 w 1850051"/>
              <a:gd name="connsiteY1" fmla="*/ 0 h 1657006"/>
              <a:gd name="connsiteX2" fmla="*/ 1850051 w 1850051"/>
              <a:gd name="connsiteY2" fmla="*/ 843743 h 1657006"/>
              <a:gd name="connsiteX3" fmla="*/ 935188 w 1850051"/>
              <a:gd name="connsiteY3" fmla="*/ 1657006 h 1657006"/>
              <a:gd name="connsiteX4" fmla="*/ 5 w 1850051"/>
              <a:gd name="connsiteY4" fmla="*/ 843743 h 1657006"/>
              <a:gd name="connsiteX0" fmla="*/ 2 w 1971968"/>
              <a:gd name="connsiteY0" fmla="*/ 843743 h 1657006"/>
              <a:gd name="connsiteX1" fmla="*/ 1046945 w 1971968"/>
              <a:gd name="connsiteY1" fmla="*/ 0 h 1657006"/>
              <a:gd name="connsiteX2" fmla="*/ 1971968 w 1971968"/>
              <a:gd name="connsiteY2" fmla="*/ 843743 h 1657006"/>
              <a:gd name="connsiteX3" fmla="*/ 1057105 w 1971968"/>
              <a:gd name="connsiteY3" fmla="*/ 1657006 h 1657006"/>
              <a:gd name="connsiteX4" fmla="*/ 2 w 1971968"/>
              <a:gd name="connsiteY4" fmla="*/ 843743 h 1657006"/>
              <a:gd name="connsiteX0" fmla="*/ 142 w 1972108"/>
              <a:gd name="connsiteY0" fmla="*/ 843743 h 1657006"/>
              <a:gd name="connsiteX1" fmla="*/ 1047085 w 1972108"/>
              <a:gd name="connsiteY1" fmla="*/ 0 h 1657006"/>
              <a:gd name="connsiteX2" fmla="*/ 1972108 w 1972108"/>
              <a:gd name="connsiteY2" fmla="*/ 843743 h 1657006"/>
              <a:gd name="connsiteX3" fmla="*/ 1057245 w 1972108"/>
              <a:gd name="connsiteY3" fmla="*/ 1657006 h 1657006"/>
              <a:gd name="connsiteX4" fmla="*/ 142 w 1972108"/>
              <a:gd name="connsiteY4" fmla="*/ 843743 h 1657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2108" h="1657006">
                <a:moveTo>
                  <a:pt x="142" y="843743"/>
                </a:moveTo>
                <a:cubicBezTo>
                  <a:pt x="-11711" y="272935"/>
                  <a:pt x="718424" y="0"/>
                  <a:pt x="1047085" y="0"/>
                </a:cubicBezTo>
                <a:cubicBezTo>
                  <a:pt x="1375746" y="0"/>
                  <a:pt x="1972108" y="332867"/>
                  <a:pt x="1972108" y="843743"/>
                </a:cubicBezTo>
                <a:cubicBezTo>
                  <a:pt x="1972108" y="1354619"/>
                  <a:pt x="1385906" y="1657006"/>
                  <a:pt x="1057245" y="1657006"/>
                </a:cubicBezTo>
                <a:cubicBezTo>
                  <a:pt x="728584" y="1657006"/>
                  <a:pt x="11995" y="1414551"/>
                  <a:pt x="142" y="843743"/>
                </a:cubicBezTo>
                <a:close/>
              </a:path>
            </a:pathLst>
          </a:cu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dirty="0"/>
          </a:p>
        </p:txBody>
      </p:sp>
      <p:sp>
        <p:nvSpPr>
          <p:cNvPr id="22" name="Oval 17">
            <a:extLst>
              <a:ext uri="{FF2B5EF4-FFF2-40B4-BE49-F238E27FC236}">
                <a16:creationId xmlns:a16="http://schemas.microsoft.com/office/drawing/2014/main" id="{D127E5D0-1987-2A45-7EB8-D0449FBDBB48}"/>
              </a:ext>
            </a:extLst>
          </p:cNvPr>
          <p:cNvSpPr/>
          <p:nvPr userDrawn="1"/>
        </p:nvSpPr>
        <p:spPr>
          <a:xfrm rot="2441864">
            <a:off x="5051868" y="3720682"/>
            <a:ext cx="1044377" cy="1487398"/>
          </a:xfrm>
          <a:custGeom>
            <a:avLst/>
            <a:gdLst>
              <a:gd name="connsiteX0" fmla="*/ 0 w 1850045"/>
              <a:gd name="connsiteY0" fmla="*/ 925023 h 1850045"/>
              <a:gd name="connsiteX1" fmla="*/ 925023 w 1850045"/>
              <a:gd name="connsiteY1" fmla="*/ 0 h 1850045"/>
              <a:gd name="connsiteX2" fmla="*/ 1850046 w 1850045"/>
              <a:gd name="connsiteY2" fmla="*/ 925023 h 1850045"/>
              <a:gd name="connsiteX3" fmla="*/ 925023 w 1850045"/>
              <a:gd name="connsiteY3" fmla="*/ 1850046 h 1850045"/>
              <a:gd name="connsiteX4" fmla="*/ 0 w 1850045"/>
              <a:gd name="connsiteY4" fmla="*/ 925023 h 1850045"/>
              <a:gd name="connsiteX0" fmla="*/ 5 w 1850051"/>
              <a:gd name="connsiteY0" fmla="*/ 985983 h 1911006"/>
              <a:gd name="connsiteX1" fmla="*/ 914868 w 1850051"/>
              <a:gd name="connsiteY1" fmla="*/ 0 h 1911006"/>
              <a:gd name="connsiteX2" fmla="*/ 1850051 w 1850051"/>
              <a:gd name="connsiteY2" fmla="*/ 985983 h 1911006"/>
              <a:gd name="connsiteX3" fmla="*/ 925028 w 1850051"/>
              <a:gd name="connsiteY3" fmla="*/ 1911006 h 1911006"/>
              <a:gd name="connsiteX4" fmla="*/ 5 w 1850051"/>
              <a:gd name="connsiteY4" fmla="*/ 985983 h 1911006"/>
              <a:gd name="connsiteX0" fmla="*/ 4 w 1789090"/>
              <a:gd name="connsiteY0" fmla="*/ 996147 h 1911013"/>
              <a:gd name="connsiteX1" fmla="*/ 853907 w 1789090"/>
              <a:gd name="connsiteY1" fmla="*/ 4 h 1911013"/>
              <a:gd name="connsiteX2" fmla="*/ 1789090 w 1789090"/>
              <a:gd name="connsiteY2" fmla="*/ 985987 h 1911013"/>
              <a:gd name="connsiteX3" fmla="*/ 864067 w 1789090"/>
              <a:gd name="connsiteY3" fmla="*/ 1911010 h 1911013"/>
              <a:gd name="connsiteX4" fmla="*/ 4 w 1789090"/>
              <a:gd name="connsiteY4" fmla="*/ 996147 h 1911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9090" h="1911013">
                <a:moveTo>
                  <a:pt x="4" y="996147"/>
                </a:moveTo>
                <a:cubicBezTo>
                  <a:pt x="-1689" y="677646"/>
                  <a:pt x="555726" y="1697"/>
                  <a:pt x="853907" y="4"/>
                </a:cubicBezTo>
                <a:cubicBezTo>
                  <a:pt x="1152088" y="-1689"/>
                  <a:pt x="1789090" y="475111"/>
                  <a:pt x="1789090" y="985987"/>
                </a:cubicBezTo>
                <a:cubicBezTo>
                  <a:pt x="1789090" y="1496863"/>
                  <a:pt x="1162248" y="1909317"/>
                  <a:pt x="864067" y="1911010"/>
                </a:cubicBezTo>
                <a:cubicBezTo>
                  <a:pt x="565886" y="1912703"/>
                  <a:pt x="1697" y="1314648"/>
                  <a:pt x="4" y="996147"/>
                </a:cubicBezTo>
                <a:close/>
              </a:path>
            </a:pathLst>
          </a:cu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dirty="0"/>
          </a:p>
        </p:txBody>
      </p:sp>
      <p:sp>
        <p:nvSpPr>
          <p:cNvPr id="53" name="Text Placeholder 39">
            <a:extLst>
              <a:ext uri="{FF2B5EF4-FFF2-40B4-BE49-F238E27FC236}">
                <a16:creationId xmlns:a16="http://schemas.microsoft.com/office/drawing/2014/main" id="{4C8D3C29-A697-666D-CCB1-4A2885EA035A}"/>
              </a:ext>
            </a:extLst>
          </p:cNvPr>
          <p:cNvSpPr>
            <a:spLocks noGrp="1"/>
          </p:cNvSpPr>
          <p:nvPr>
            <p:ph type="body" sz="quarter" idx="25"/>
          </p:nvPr>
        </p:nvSpPr>
        <p:spPr>
          <a:xfrm>
            <a:off x="387178" y="5532120"/>
            <a:ext cx="1851660" cy="182880"/>
          </a:xfrm>
        </p:spPr>
        <p:txBody>
          <a:bodyPr anchor="ctr">
            <a:noAutofit/>
          </a:bodyPr>
          <a:lstStyle>
            <a:lvl1pPr marL="0" indent="0" algn="ctr">
              <a:lnSpc>
                <a:spcPct val="100000"/>
              </a:lnSpc>
              <a:buNone/>
              <a:defRPr sz="120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54" name="Text Placeholder 39">
            <a:extLst>
              <a:ext uri="{FF2B5EF4-FFF2-40B4-BE49-F238E27FC236}">
                <a16:creationId xmlns:a16="http://schemas.microsoft.com/office/drawing/2014/main" id="{95EFF18A-456F-0200-6F0B-FFE00AABB353}"/>
              </a:ext>
            </a:extLst>
          </p:cNvPr>
          <p:cNvSpPr>
            <a:spLocks noGrp="1"/>
          </p:cNvSpPr>
          <p:nvPr>
            <p:ph type="body" sz="quarter" idx="26"/>
          </p:nvPr>
        </p:nvSpPr>
        <p:spPr>
          <a:xfrm>
            <a:off x="2574591" y="5532120"/>
            <a:ext cx="1851660" cy="182880"/>
          </a:xfrm>
        </p:spPr>
        <p:txBody>
          <a:bodyPr anchor="ctr">
            <a:noAutofit/>
          </a:bodyPr>
          <a:lstStyle>
            <a:lvl1pPr marL="0" indent="0" algn="ctr">
              <a:lnSpc>
                <a:spcPct val="100000"/>
              </a:lnSpc>
              <a:buNone/>
              <a:defRPr sz="120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55" name="Text Placeholder 39">
            <a:extLst>
              <a:ext uri="{FF2B5EF4-FFF2-40B4-BE49-F238E27FC236}">
                <a16:creationId xmlns:a16="http://schemas.microsoft.com/office/drawing/2014/main" id="{D97A0A6E-7520-5FDB-915E-DA998056CA9A}"/>
              </a:ext>
            </a:extLst>
          </p:cNvPr>
          <p:cNvSpPr>
            <a:spLocks noGrp="1"/>
          </p:cNvSpPr>
          <p:nvPr>
            <p:ph type="body" sz="quarter" idx="27"/>
          </p:nvPr>
        </p:nvSpPr>
        <p:spPr>
          <a:xfrm>
            <a:off x="4755471" y="5532120"/>
            <a:ext cx="1851660" cy="182880"/>
          </a:xfrm>
        </p:spPr>
        <p:txBody>
          <a:bodyPr anchor="ctr">
            <a:noAutofit/>
          </a:bodyPr>
          <a:lstStyle>
            <a:lvl1pPr marL="0" indent="0" algn="ctr">
              <a:lnSpc>
                <a:spcPct val="100000"/>
              </a:lnSpc>
              <a:buNone/>
              <a:defRPr sz="120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56" name="Text Placeholder 39">
            <a:extLst>
              <a:ext uri="{FF2B5EF4-FFF2-40B4-BE49-F238E27FC236}">
                <a16:creationId xmlns:a16="http://schemas.microsoft.com/office/drawing/2014/main" id="{C37FCE37-F31D-5F55-D8F0-24FE150D1912}"/>
              </a:ext>
            </a:extLst>
          </p:cNvPr>
          <p:cNvSpPr>
            <a:spLocks noGrp="1"/>
          </p:cNvSpPr>
          <p:nvPr>
            <p:ph type="body" sz="quarter" idx="28"/>
          </p:nvPr>
        </p:nvSpPr>
        <p:spPr>
          <a:xfrm>
            <a:off x="6936351" y="5532120"/>
            <a:ext cx="1851660" cy="182880"/>
          </a:xfrm>
        </p:spPr>
        <p:txBody>
          <a:bodyPr anchor="ctr">
            <a:noAutofit/>
          </a:bodyPr>
          <a:lstStyle>
            <a:lvl1pPr marL="0" indent="0" algn="ctr">
              <a:lnSpc>
                <a:spcPct val="100000"/>
              </a:lnSpc>
              <a:buNone/>
              <a:defRPr sz="120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57" name="Text Placeholder 39">
            <a:extLst>
              <a:ext uri="{FF2B5EF4-FFF2-40B4-BE49-F238E27FC236}">
                <a16:creationId xmlns:a16="http://schemas.microsoft.com/office/drawing/2014/main" id="{7B61BDA2-E2F8-1D34-2D71-2C1EE07F82BF}"/>
              </a:ext>
            </a:extLst>
          </p:cNvPr>
          <p:cNvSpPr>
            <a:spLocks noGrp="1"/>
          </p:cNvSpPr>
          <p:nvPr>
            <p:ph type="body" sz="quarter" idx="29"/>
          </p:nvPr>
        </p:nvSpPr>
        <p:spPr>
          <a:xfrm>
            <a:off x="387178" y="5751576"/>
            <a:ext cx="1851660" cy="265176"/>
          </a:xfrm>
        </p:spPr>
        <p:txBody>
          <a:bodyPr anchor="ctr">
            <a:noAutofit/>
          </a:bodyPr>
          <a:lstStyle>
            <a:lvl1pPr marL="0" indent="0" algn="ctr">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58" name="Text Placeholder 39">
            <a:extLst>
              <a:ext uri="{FF2B5EF4-FFF2-40B4-BE49-F238E27FC236}">
                <a16:creationId xmlns:a16="http://schemas.microsoft.com/office/drawing/2014/main" id="{C5F4B246-3602-89ED-3E0A-8662A66D2414}"/>
              </a:ext>
            </a:extLst>
          </p:cNvPr>
          <p:cNvSpPr>
            <a:spLocks noGrp="1"/>
          </p:cNvSpPr>
          <p:nvPr>
            <p:ph type="body" sz="quarter" idx="30"/>
          </p:nvPr>
        </p:nvSpPr>
        <p:spPr>
          <a:xfrm>
            <a:off x="2574591" y="5751576"/>
            <a:ext cx="1851660" cy="265176"/>
          </a:xfrm>
        </p:spPr>
        <p:txBody>
          <a:bodyPr anchor="ctr">
            <a:noAutofit/>
          </a:bodyPr>
          <a:lstStyle>
            <a:lvl1pPr marL="0" indent="0" algn="ctr">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59" name="Text Placeholder 39">
            <a:extLst>
              <a:ext uri="{FF2B5EF4-FFF2-40B4-BE49-F238E27FC236}">
                <a16:creationId xmlns:a16="http://schemas.microsoft.com/office/drawing/2014/main" id="{B6972967-A0A0-D74B-DB32-270A049FA890}"/>
              </a:ext>
            </a:extLst>
          </p:cNvPr>
          <p:cNvSpPr>
            <a:spLocks noGrp="1"/>
          </p:cNvSpPr>
          <p:nvPr>
            <p:ph type="body" sz="quarter" idx="31"/>
          </p:nvPr>
        </p:nvSpPr>
        <p:spPr>
          <a:xfrm>
            <a:off x="4755471" y="5751576"/>
            <a:ext cx="1851660" cy="265176"/>
          </a:xfrm>
        </p:spPr>
        <p:txBody>
          <a:bodyPr anchor="ctr">
            <a:noAutofit/>
          </a:bodyPr>
          <a:lstStyle>
            <a:lvl1pPr marL="0" indent="0" algn="ctr">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60" name="Text Placeholder 39">
            <a:extLst>
              <a:ext uri="{FF2B5EF4-FFF2-40B4-BE49-F238E27FC236}">
                <a16:creationId xmlns:a16="http://schemas.microsoft.com/office/drawing/2014/main" id="{68A46AB3-440A-EDBD-9522-2CEFD92EAF0E}"/>
              </a:ext>
            </a:extLst>
          </p:cNvPr>
          <p:cNvSpPr>
            <a:spLocks noGrp="1"/>
          </p:cNvSpPr>
          <p:nvPr>
            <p:ph type="body" sz="quarter" idx="32"/>
          </p:nvPr>
        </p:nvSpPr>
        <p:spPr>
          <a:xfrm>
            <a:off x="6936351" y="5751576"/>
            <a:ext cx="1851660" cy="265176"/>
          </a:xfrm>
        </p:spPr>
        <p:txBody>
          <a:bodyPr anchor="ctr">
            <a:noAutofit/>
          </a:bodyPr>
          <a:lstStyle>
            <a:lvl1pPr marL="0" indent="0" algn="ctr">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73" name="Picture Placeholder 72">
            <a:extLst>
              <a:ext uri="{FF2B5EF4-FFF2-40B4-BE49-F238E27FC236}">
                <a16:creationId xmlns:a16="http://schemas.microsoft.com/office/drawing/2014/main" id="{2A73FB58-C106-4E93-CD24-68783A8D835C}"/>
              </a:ext>
            </a:extLst>
          </p:cNvPr>
          <p:cNvSpPr>
            <a:spLocks noGrp="1"/>
          </p:cNvSpPr>
          <p:nvPr>
            <p:ph type="pic" sz="quarter" idx="33"/>
          </p:nvPr>
        </p:nvSpPr>
        <p:spPr>
          <a:xfrm>
            <a:off x="742637" y="3883007"/>
            <a:ext cx="1064747" cy="1476420"/>
          </a:xfrm>
          <a:custGeom>
            <a:avLst/>
            <a:gdLst>
              <a:gd name="connsiteX0" fmla="*/ 738210 w 1419663"/>
              <a:gd name="connsiteY0" fmla="*/ 0 h 1476420"/>
              <a:gd name="connsiteX1" fmla="*/ 1419663 w 1419663"/>
              <a:gd name="connsiteY1" fmla="*/ 738210 h 1476420"/>
              <a:gd name="connsiteX2" fmla="*/ 738210 w 1419663"/>
              <a:gd name="connsiteY2" fmla="*/ 1476420 h 1476420"/>
              <a:gd name="connsiteX3" fmla="*/ 0 w 1419663"/>
              <a:gd name="connsiteY3" fmla="*/ 738210 h 1476420"/>
              <a:gd name="connsiteX4" fmla="*/ 738210 w 1419663"/>
              <a:gd name="connsiteY4" fmla="*/ 0 h 1476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663" h="1476420">
                <a:moveTo>
                  <a:pt x="738210" y="0"/>
                </a:moveTo>
                <a:cubicBezTo>
                  <a:pt x="974821" y="0"/>
                  <a:pt x="1419663" y="330508"/>
                  <a:pt x="1419663" y="738210"/>
                </a:cubicBezTo>
                <a:cubicBezTo>
                  <a:pt x="1419663" y="1145912"/>
                  <a:pt x="974821" y="1476420"/>
                  <a:pt x="738210" y="1476420"/>
                </a:cubicBezTo>
                <a:cubicBezTo>
                  <a:pt x="501599" y="1476420"/>
                  <a:pt x="0" y="1251318"/>
                  <a:pt x="0" y="738210"/>
                </a:cubicBezTo>
                <a:cubicBezTo>
                  <a:pt x="0" y="225102"/>
                  <a:pt x="501599" y="0"/>
                  <a:pt x="738210" y="0"/>
                </a:cubicBezTo>
                <a:close/>
              </a:path>
            </a:pathLst>
          </a:custGeom>
          <a:solidFill>
            <a:schemeClr val="bg1">
              <a:lumMod val="85000"/>
            </a:schemeClr>
          </a:solidFill>
        </p:spPr>
        <p:txBody>
          <a:bodyPr wrap="square" anchor="ctr">
            <a:noAutofit/>
          </a:bodyPr>
          <a:lstStyle>
            <a:lvl1pPr marL="0" indent="0" algn="ctr">
              <a:buNone/>
              <a:defRPr sz="1350"/>
            </a:lvl1pPr>
          </a:lstStyle>
          <a:p>
            <a:r>
              <a:rPr lang="en-US"/>
              <a:t>Click icon to add picture</a:t>
            </a:r>
            <a:endParaRPr lang="en-US" dirty="0"/>
          </a:p>
        </p:txBody>
      </p:sp>
      <p:sp>
        <p:nvSpPr>
          <p:cNvPr id="74" name="Picture Placeholder 73">
            <a:extLst>
              <a:ext uri="{FF2B5EF4-FFF2-40B4-BE49-F238E27FC236}">
                <a16:creationId xmlns:a16="http://schemas.microsoft.com/office/drawing/2014/main" id="{64E38C68-4983-2DA4-C8FB-6C65022B3B14}"/>
              </a:ext>
            </a:extLst>
          </p:cNvPr>
          <p:cNvSpPr>
            <a:spLocks noGrp="1"/>
          </p:cNvSpPr>
          <p:nvPr>
            <p:ph type="pic" sz="quarter" idx="34"/>
          </p:nvPr>
        </p:nvSpPr>
        <p:spPr>
          <a:xfrm>
            <a:off x="2909391" y="3832085"/>
            <a:ext cx="1160956" cy="1505232"/>
          </a:xfrm>
          <a:custGeom>
            <a:avLst/>
            <a:gdLst>
              <a:gd name="connsiteX0" fmla="*/ 732258 w 1547941"/>
              <a:gd name="connsiteY0" fmla="*/ 972 h 1505232"/>
              <a:gd name="connsiteX1" fmla="*/ 1547941 w 1547941"/>
              <a:gd name="connsiteY1" fmla="*/ 725968 h 1505232"/>
              <a:gd name="connsiteX2" fmla="*/ 843665 w 1547941"/>
              <a:gd name="connsiteY2" fmla="*/ 1504111 h 1505232"/>
              <a:gd name="connsiteX3" fmla="*/ 50 w 1547941"/>
              <a:gd name="connsiteY3" fmla="*/ 855091 h 1505232"/>
              <a:gd name="connsiteX4" fmla="*/ 732258 w 1547941"/>
              <a:gd name="connsiteY4" fmla="*/ 972 h 1505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7941" h="1505232">
                <a:moveTo>
                  <a:pt x="732258" y="972"/>
                </a:moveTo>
                <a:cubicBezTo>
                  <a:pt x="990240" y="-20549"/>
                  <a:pt x="1547941" y="318266"/>
                  <a:pt x="1547941" y="725968"/>
                </a:cubicBezTo>
                <a:cubicBezTo>
                  <a:pt x="1547941" y="1133669"/>
                  <a:pt x="1101647" y="1482590"/>
                  <a:pt x="843665" y="1504111"/>
                </a:cubicBezTo>
                <a:cubicBezTo>
                  <a:pt x="585683" y="1525632"/>
                  <a:pt x="5705" y="1234737"/>
                  <a:pt x="50" y="855091"/>
                </a:cubicBezTo>
                <a:cubicBezTo>
                  <a:pt x="-5605" y="475445"/>
                  <a:pt x="474276" y="22493"/>
                  <a:pt x="732258" y="972"/>
                </a:cubicBezTo>
                <a:close/>
              </a:path>
            </a:pathLst>
          </a:custGeom>
          <a:solidFill>
            <a:schemeClr val="bg1">
              <a:lumMod val="85000"/>
            </a:schemeClr>
          </a:solidFill>
        </p:spPr>
        <p:txBody>
          <a:bodyPr wrap="square" anchor="ctr">
            <a:noAutofit/>
          </a:bodyPr>
          <a:lstStyle>
            <a:lvl1pPr marL="0" indent="0" algn="ctr">
              <a:buNone/>
              <a:defRPr sz="1350"/>
            </a:lvl1pPr>
          </a:lstStyle>
          <a:p>
            <a:r>
              <a:rPr lang="en-US"/>
              <a:t>Click icon to add picture</a:t>
            </a:r>
            <a:endParaRPr lang="en-US" dirty="0"/>
          </a:p>
        </p:txBody>
      </p:sp>
      <p:sp>
        <p:nvSpPr>
          <p:cNvPr id="75" name="Picture Placeholder 74">
            <a:extLst>
              <a:ext uri="{FF2B5EF4-FFF2-40B4-BE49-F238E27FC236}">
                <a16:creationId xmlns:a16="http://schemas.microsoft.com/office/drawing/2014/main" id="{276FDBD4-A02F-F910-0D70-4B9FD348C21B}"/>
              </a:ext>
            </a:extLst>
          </p:cNvPr>
          <p:cNvSpPr>
            <a:spLocks noGrp="1"/>
          </p:cNvSpPr>
          <p:nvPr>
            <p:ph type="pic" sz="quarter" idx="35"/>
          </p:nvPr>
        </p:nvSpPr>
        <p:spPr>
          <a:xfrm>
            <a:off x="5113033" y="3869852"/>
            <a:ext cx="1136537" cy="1469701"/>
          </a:xfrm>
          <a:custGeom>
            <a:avLst/>
            <a:gdLst>
              <a:gd name="connsiteX0" fmla="*/ 733407 w 1515383"/>
              <a:gd name="connsiteY0" fmla="*/ 800 h 1469701"/>
              <a:gd name="connsiteX1" fmla="*/ 1515157 w 1515383"/>
              <a:gd name="connsiteY1" fmla="*/ 871740 h 1469701"/>
              <a:gd name="connsiteX2" fmla="*/ 738211 w 1515383"/>
              <a:gd name="connsiteY2" fmla="*/ 1467914 h 1469701"/>
              <a:gd name="connsiteX3" fmla="*/ 1 w 1515383"/>
              <a:gd name="connsiteY3" fmla="*/ 729705 h 1469701"/>
              <a:gd name="connsiteX4" fmla="*/ 733407 w 1515383"/>
              <a:gd name="connsiteY4" fmla="*/ 800 h 1469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383" h="1469701">
                <a:moveTo>
                  <a:pt x="733407" y="800"/>
                </a:moveTo>
                <a:cubicBezTo>
                  <a:pt x="985933" y="24472"/>
                  <a:pt x="1528070" y="360740"/>
                  <a:pt x="1515157" y="871740"/>
                </a:cubicBezTo>
                <a:cubicBezTo>
                  <a:pt x="1515157" y="1279442"/>
                  <a:pt x="990737" y="1491587"/>
                  <a:pt x="738211" y="1467914"/>
                </a:cubicBezTo>
                <a:cubicBezTo>
                  <a:pt x="485684" y="1444242"/>
                  <a:pt x="801" y="974224"/>
                  <a:pt x="1" y="729705"/>
                </a:cubicBezTo>
                <a:cubicBezTo>
                  <a:pt x="-800" y="485186"/>
                  <a:pt x="480881" y="-22872"/>
                  <a:pt x="733407" y="800"/>
                </a:cubicBezTo>
                <a:close/>
              </a:path>
            </a:pathLst>
          </a:custGeom>
          <a:solidFill>
            <a:schemeClr val="bg1">
              <a:lumMod val="85000"/>
            </a:schemeClr>
          </a:solidFill>
        </p:spPr>
        <p:txBody>
          <a:bodyPr wrap="square" anchor="ctr">
            <a:noAutofit/>
          </a:bodyPr>
          <a:lstStyle>
            <a:lvl1pPr marL="0" indent="0" algn="ctr">
              <a:buNone/>
              <a:defRPr sz="1350"/>
            </a:lvl1pPr>
          </a:lstStyle>
          <a:p>
            <a:r>
              <a:rPr lang="en-US"/>
              <a:t>Click icon to add picture</a:t>
            </a:r>
            <a:endParaRPr lang="en-US" dirty="0"/>
          </a:p>
        </p:txBody>
      </p:sp>
      <p:sp>
        <p:nvSpPr>
          <p:cNvPr id="76" name="Picture Placeholder 75">
            <a:extLst>
              <a:ext uri="{FF2B5EF4-FFF2-40B4-BE49-F238E27FC236}">
                <a16:creationId xmlns:a16="http://schemas.microsoft.com/office/drawing/2014/main" id="{C0B524AD-3692-546D-2E77-0595EE431F18}"/>
              </a:ext>
            </a:extLst>
          </p:cNvPr>
          <p:cNvSpPr>
            <a:spLocks noGrp="1"/>
          </p:cNvSpPr>
          <p:nvPr>
            <p:ph type="pic" sz="quarter" idx="36"/>
          </p:nvPr>
        </p:nvSpPr>
        <p:spPr>
          <a:xfrm>
            <a:off x="7306118" y="3869781"/>
            <a:ext cx="1116793" cy="1385672"/>
          </a:xfrm>
          <a:custGeom>
            <a:avLst/>
            <a:gdLst>
              <a:gd name="connsiteX0" fmla="*/ 817905 w 1489057"/>
              <a:gd name="connsiteY0" fmla="*/ 2143 h 1385672"/>
              <a:gd name="connsiteX1" fmla="*/ 1488854 w 1489057"/>
              <a:gd name="connsiteY1" fmla="*/ 751460 h 1385672"/>
              <a:gd name="connsiteX2" fmla="*/ 750644 w 1489057"/>
              <a:gd name="connsiteY2" fmla="*/ 1385649 h 1385672"/>
              <a:gd name="connsiteX3" fmla="*/ 9433 w 1489057"/>
              <a:gd name="connsiteY3" fmla="*/ 772473 h 1385672"/>
              <a:gd name="connsiteX4" fmla="*/ 484288 w 1489057"/>
              <a:gd name="connsiteY4" fmla="*/ 29858 h 1385672"/>
              <a:gd name="connsiteX5" fmla="*/ 817905 w 1489057"/>
              <a:gd name="connsiteY5" fmla="*/ 2143 h 138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9057" h="1385672">
                <a:moveTo>
                  <a:pt x="817905" y="2143"/>
                </a:moveTo>
                <a:cubicBezTo>
                  <a:pt x="1161745" y="23797"/>
                  <a:pt x="1498537" y="213560"/>
                  <a:pt x="1488854" y="751460"/>
                </a:cubicBezTo>
                <a:cubicBezTo>
                  <a:pt x="1488854" y="1158764"/>
                  <a:pt x="997214" y="1382147"/>
                  <a:pt x="750644" y="1385649"/>
                </a:cubicBezTo>
                <a:cubicBezTo>
                  <a:pt x="504073" y="1389151"/>
                  <a:pt x="53826" y="998438"/>
                  <a:pt x="9433" y="772473"/>
                </a:cubicBezTo>
                <a:cubicBezTo>
                  <a:pt x="-34960" y="546507"/>
                  <a:pt x="69857" y="123746"/>
                  <a:pt x="484288" y="29858"/>
                </a:cubicBezTo>
                <a:cubicBezTo>
                  <a:pt x="587896" y="6386"/>
                  <a:pt x="703292" y="-5075"/>
                  <a:pt x="817905" y="2143"/>
                </a:cubicBezTo>
                <a:close/>
              </a:path>
            </a:pathLst>
          </a:custGeom>
          <a:solidFill>
            <a:schemeClr val="bg1">
              <a:lumMod val="85000"/>
            </a:schemeClr>
          </a:solidFill>
        </p:spPr>
        <p:txBody>
          <a:bodyPr wrap="square" anchor="ctr">
            <a:noAutofit/>
          </a:bodyPr>
          <a:lstStyle>
            <a:lvl1pPr marL="0" indent="0" algn="ctr">
              <a:buNone/>
              <a:defRPr sz="1350"/>
            </a:lvl1pPr>
          </a:lstStyle>
          <a:p>
            <a:r>
              <a:rPr lang="en-US"/>
              <a:t>Click icon to add picture</a:t>
            </a:r>
            <a:endParaRPr lang="en-US" dirty="0"/>
          </a:p>
        </p:txBody>
      </p:sp>
    </p:spTree>
    <p:extLst>
      <p:ext uri="{BB962C8B-B14F-4D97-AF65-F5344CB8AC3E}">
        <p14:creationId xmlns:p14="http://schemas.microsoft.com/office/powerpoint/2010/main" val="274766072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63D154EC-0314-0992-0ED9-81621D110F21}"/>
              </a:ext>
            </a:extLst>
          </p:cNvPr>
          <p:cNvSpPr/>
          <p:nvPr userDrawn="1"/>
        </p:nvSpPr>
        <p:spPr>
          <a:xfrm>
            <a:off x="6050185" y="4245963"/>
            <a:ext cx="2629025" cy="2197229"/>
          </a:xfrm>
          <a:custGeom>
            <a:avLst/>
            <a:gdLst>
              <a:gd name="connsiteX0" fmla="*/ 1591689 w 3505366"/>
              <a:gd name="connsiteY0" fmla="*/ 10 h 2197229"/>
              <a:gd name="connsiteX1" fmla="*/ 3436943 w 3505366"/>
              <a:gd name="connsiteY1" fmla="*/ 1794512 h 2197229"/>
              <a:gd name="connsiteX2" fmla="*/ 370414 w 3505366"/>
              <a:gd name="connsiteY2" fmla="*/ 1398378 h 2197229"/>
              <a:gd name="connsiteX3" fmla="*/ 1591689 w 3505366"/>
              <a:gd name="connsiteY3" fmla="*/ 10 h 2197229"/>
            </a:gdLst>
            <a:ahLst/>
            <a:cxnLst>
              <a:cxn ang="0">
                <a:pos x="connsiteX0" y="connsiteY0"/>
              </a:cxn>
              <a:cxn ang="0">
                <a:pos x="connsiteX1" y="connsiteY1"/>
              </a:cxn>
              <a:cxn ang="0">
                <a:pos x="connsiteX2" y="connsiteY2"/>
              </a:cxn>
              <a:cxn ang="0">
                <a:pos x="connsiteX3" y="connsiteY3"/>
              </a:cxn>
            </a:cxnLst>
            <a:rect l="l" t="t" r="r" b="b"/>
            <a:pathLst>
              <a:path w="3505366" h="2197229">
                <a:moveTo>
                  <a:pt x="1591689" y="10"/>
                </a:moveTo>
                <a:cubicBezTo>
                  <a:pt x="2321943" y="-3999"/>
                  <a:pt x="3845438" y="1214051"/>
                  <a:pt x="3436943" y="1794512"/>
                </a:cubicBezTo>
                <a:cubicBezTo>
                  <a:pt x="3028448" y="2374973"/>
                  <a:pt x="1456663" y="2397679"/>
                  <a:pt x="370414" y="1398378"/>
                </a:cubicBezTo>
                <a:cubicBezTo>
                  <a:pt x="-715835" y="399077"/>
                  <a:pt x="861435" y="4020"/>
                  <a:pt x="1591689" y="10"/>
                </a:cubicBezTo>
                <a:close/>
              </a:path>
            </a:pathLst>
          </a:cu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1350" dirty="0"/>
          </a:p>
        </p:txBody>
      </p:sp>
      <p:sp>
        <p:nvSpPr>
          <p:cNvPr id="3" name="Text Placeholder 2">
            <a:extLst>
              <a:ext uri="{FF2B5EF4-FFF2-40B4-BE49-F238E27FC236}">
                <a16:creationId xmlns:a16="http://schemas.microsoft.com/office/drawing/2014/main" id="{673DC3A9-D4E6-42CF-91A8-F267C7C66CCB}"/>
              </a:ext>
            </a:extLst>
          </p:cNvPr>
          <p:cNvSpPr>
            <a:spLocks noGrp="1"/>
          </p:cNvSpPr>
          <p:nvPr>
            <p:ph type="body" idx="1"/>
          </p:nvPr>
        </p:nvSpPr>
        <p:spPr>
          <a:xfrm>
            <a:off x="603504" y="1984248"/>
            <a:ext cx="2276856" cy="365760"/>
          </a:xfrm>
        </p:spPr>
        <p:txBody>
          <a:bodyPr anchor="t">
            <a:noAutofit/>
          </a:bodyPr>
          <a:lstStyle>
            <a:lvl1pPr marL="0" indent="0">
              <a:lnSpc>
                <a:spcPct val="100000"/>
              </a:lnSpc>
              <a:buNone/>
              <a:defRPr sz="1350" b="1">
                <a:latin typeface="Source Sans Pro" panose="020B0503030403020204" pitchFamily="34" charset="0"/>
                <a:ea typeface="Source Sans Pro" panose="020B0503030403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603504" y="2404872"/>
            <a:ext cx="2276856" cy="1508760"/>
          </a:xfrm>
        </p:spPr>
        <p:txBody>
          <a:bodyPr>
            <a:noAutofit/>
          </a:bodyPr>
          <a:lstStyle>
            <a:lvl1pPr>
              <a:defRPr sz="1350"/>
            </a:lvl1pPr>
            <a:lvl2pPr>
              <a:defRPr sz="1200"/>
            </a:lvl2pPr>
            <a:lvl3pPr>
              <a:defRPr sz="1050"/>
            </a:lvl3pPr>
            <a:lvl4pPr>
              <a:defRPr sz="9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p:nvPr>
        </p:nvSpPr>
        <p:spPr>
          <a:xfrm>
            <a:off x="3298698" y="1984248"/>
            <a:ext cx="2276856" cy="365760"/>
          </a:xfrm>
        </p:spPr>
        <p:txBody>
          <a:bodyPr anchor="t">
            <a:noAutofit/>
          </a:bodyPr>
          <a:lstStyle>
            <a:lvl1pPr marL="0" indent="0">
              <a:lnSpc>
                <a:spcPct val="100000"/>
              </a:lnSpc>
              <a:buNone/>
              <a:defRPr sz="1350" b="1">
                <a:latin typeface="Source Sans Pro" panose="020B0503030403020204" pitchFamily="34" charset="0"/>
                <a:ea typeface="Source Sans Pro" panose="020B0503030403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3298698" y="2404872"/>
            <a:ext cx="2276856" cy="1508760"/>
          </a:xfrm>
        </p:spPr>
        <p:txBody>
          <a:bodyPr>
            <a:noAutofit/>
          </a:bodyPr>
          <a:lstStyle>
            <a:lvl1pPr>
              <a:defRPr sz="1350"/>
            </a:lvl1pPr>
            <a:lvl2pPr>
              <a:defRPr sz="1200"/>
            </a:lvl2pPr>
            <a:lvl3pPr>
              <a:defRPr sz="1050"/>
            </a:lvl3pPr>
            <a:lvl4pPr>
              <a:defRPr sz="9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Freeform: Shape 21">
            <a:extLst>
              <a:ext uri="{FF2B5EF4-FFF2-40B4-BE49-F238E27FC236}">
                <a16:creationId xmlns:a16="http://schemas.microsoft.com/office/drawing/2014/main" id="{87AC51FC-0DE6-2ADC-D0A4-102FD261F26C}"/>
              </a:ext>
            </a:extLst>
          </p:cNvPr>
          <p:cNvSpPr/>
          <p:nvPr userDrawn="1"/>
        </p:nvSpPr>
        <p:spPr>
          <a:xfrm>
            <a:off x="3038246" y="4110165"/>
            <a:ext cx="3448662" cy="2448196"/>
          </a:xfrm>
          <a:custGeom>
            <a:avLst/>
            <a:gdLst>
              <a:gd name="connsiteX0" fmla="*/ 3235960 w 4598216"/>
              <a:gd name="connsiteY0" fmla="*/ 177 h 2448196"/>
              <a:gd name="connsiteX1" fmla="*/ 4077195 w 4598216"/>
              <a:gd name="connsiteY1" fmla="*/ 1276885 h 2448196"/>
              <a:gd name="connsiteX2" fmla="*/ 1841733 w 4598216"/>
              <a:gd name="connsiteY2" fmla="*/ 2309986 h 2448196"/>
              <a:gd name="connsiteX3" fmla="*/ 1787563 w 4598216"/>
              <a:gd name="connsiteY3" fmla="*/ 2285143 h 2448196"/>
              <a:gd name="connsiteX4" fmla="*/ 1661679 w 4598216"/>
              <a:gd name="connsiteY4" fmla="*/ 2342188 h 2448196"/>
              <a:gd name="connsiteX5" fmla="*/ 1522393 w 4598216"/>
              <a:gd name="connsiteY5" fmla="*/ 2391140 h 2448196"/>
              <a:gd name="connsiteX6" fmla="*/ 7966 w 4598216"/>
              <a:gd name="connsiteY6" fmla="*/ 1670966 h 2448196"/>
              <a:gd name="connsiteX7" fmla="*/ 1872108 w 4598216"/>
              <a:gd name="connsiteY7" fmla="*/ 603993 h 2448196"/>
              <a:gd name="connsiteX8" fmla="*/ 1951708 w 4598216"/>
              <a:gd name="connsiteY8" fmla="*/ 529390 h 2448196"/>
              <a:gd name="connsiteX9" fmla="*/ 1998957 w 4598216"/>
              <a:gd name="connsiteY9" fmla="*/ 493844 h 2448196"/>
              <a:gd name="connsiteX10" fmla="*/ 2059956 w 4598216"/>
              <a:gd name="connsiteY10" fmla="*/ 434818 h 2448196"/>
              <a:gd name="connsiteX11" fmla="*/ 2157847 w 4598216"/>
              <a:gd name="connsiteY11" fmla="*/ 357872 h 2448196"/>
              <a:gd name="connsiteX12" fmla="*/ 2590118 w 4598216"/>
              <a:gd name="connsiteY12" fmla="*/ 117396 h 2448196"/>
              <a:gd name="connsiteX13" fmla="*/ 3235960 w 4598216"/>
              <a:gd name="connsiteY13" fmla="*/ 177 h 244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98216" h="2448196">
                <a:moveTo>
                  <a:pt x="3235960" y="177"/>
                </a:moveTo>
                <a:cubicBezTo>
                  <a:pt x="4360185" y="16307"/>
                  <a:pt x="5178101" y="1131245"/>
                  <a:pt x="4077195" y="1276885"/>
                </a:cubicBezTo>
                <a:cubicBezTo>
                  <a:pt x="2682433" y="1461398"/>
                  <a:pt x="2500936" y="2574399"/>
                  <a:pt x="1841733" y="2309986"/>
                </a:cubicBezTo>
                <a:lnTo>
                  <a:pt x="1787563" y="2285143"/>
                </a:lnTo>
                <a:lnTo>
                  <a:pt x="1661679" y="2342188"/>
                </a:lnTo>
                <a:cubicBezTo>
                  <a:pt x="1617052" y="2360105"/>
                  <a:pt x="1570636" y="2376472"/>
                  <a:pt x="1522393" y="2391140"/>
                </a:cubicBezTo>
                <a:cubicBezTo>
                  <a:pt x="1009096" y="2564271"/>
                  <a:pt x="-104824" y="2348770"/>
                  <a:pt x="7966" y="1670966"/>
                </a:cubicBezTo>
                <a:cubicBezTo>
                  <a:pt x="120757" y="993164"/>
                  <a:pt x="1005773" y="1495062"/>
                  <a:pt x="1872108" y="603993"/>
                </a:cubicBezTo>
                <a:cubicBezTo>
                  <a:pt x="1899181" y="576148"/>
                  <a:pt x="1925728" y="551328"/>
                  <a:pt x="1951708" y="529390"/>
                </a:cubicBezTo>
                <a:lnTo>
                  <a:pt x="1998957" y="493844"/>
                </a:lnTo>
                <a:lnTo>
                  <a:pt x="2059956" y="434818"/>
                </a:lnTo>
                <a:cubicBezTo>
                  <a:pt x="2092581" y="406180"/>
                  <a:pt x="2125321" y="380398"/>
                  <a:pt x="2157847" y="357872"/>
                </a:cubicBezTo>
                <a:cubicBezTo>
                  <a:pt x="2300072" y="252898"/>
                  <a:pt x="2445153" y="174010"/>
                  <a:pt x="2590118" y="117396"/>
                </a:cubicBezTo>
                <a:cubicBezTo>
                  <a:pt x="2809076" y="31885"/>
                  <a:pt x="3027770" y="-2810"/>
                  <a:pt x="3235960" y="177"/>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1350" dirty="0"/>
          </a:p>
        </p:txBody>
      </p:sp>
      <p:sp>
        <p:nvSpPr>
          <p:cNvPr id="14" name="Freeform: Shape 13">
            <a:extLst>
              <a:ext uri="{FF2B5EF4-FFF2-40B4-BE49-F238E27FC236}">
                <a16:creationId xmlns:a16="http://schemas.microsoft.com/office/drawing/2014/main" id="{C8E718E1-168B-58C6-1B6F-42DC26709517}"/>
              </a:ext>
            </a:extLst>
          </p:cNvPr>
          <p:cNvSpPr/>
          <p:nvPr userDrawn="1"/>
        </p:nvSpPr>
        <p:spPr>
          <a:xfrm>
            <a:off x="5710661" y="3847574"/>
            <a:ext cx="2521037" cy="2796865"/>
          </a:xfrm>
          <a:custGeom>
            <a:avLst/>
            <a:gdLst>
              <a:gd name="connsiteX0" fmla="*/ 1379177 w 3361382"/>
              <a:gd name="connsiteY0" fmla="*/ 673 h 2796865"/>
              <a:gd name="connsiteX1" fmla="*/ 3226456 w 3361382"/>
              <a:gd name="connsiteY1" fmla="*/ 698468 h 2796865"/>
              <a:gd name="connsiteX2" fmla="*/ 1654520 w 3361382"/>
              <a:gd name="connsiteY2" fmla="*/ 2790226 h 2796865"/>
              <a:gd name="connsiteX3" fmla="*/ 99339 w 3361382"/>
              <a:gd name="connsiteY3" fmla="*/ 407389 h 2796865"/>
              <a:gd name="connsiteX4" fmla="*/ 1379177 w 3361382"/>
              <a:gd name="connsiteY4" fmla="*/ 673 h 2796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1382" h="2796865">
                <a:moveTo>
                  <a:pt x="1379177" y="673"/>
                </a:moveTo>
                <a:cubicBezTo>
                  <a:pt x="2098234" y="15104"/>
                  <a:pt x="2895448" y="261479"/>
                  <a:pt x="3226456" y="698468"/>
                </a:cubicBezTo>
                <a:cubicBezTo>
                  <a:pt x="3814916" y="1475338"/>
                  <a:pt x="2328320" y="2906177"/>
                  <a:pt x="1654520" y="2790226"/>
                </a:cubicBezTo>
                <a:cubicBezTo>
                  <a:pt x="980720" y="2674275"/>
                  <a:pt x="-377423" y="1067616"/>
                  <a:pt x="99339" y="407389"/>
                </a:cubicBezTo>
                <a:cubicBezTo>
                  <a:pt x="307922" y="118539"/>
                  <a:pt x="819909" y="-10550"/>
                  <a:pt x="1379177" y="673"/>
                </a:cubicBezTo>
                <a:close/>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1350" dirty="0"/>
          </a:p>
        </p:txBody>
      </p:sp>
      <p:sp>
        <p:nvSpPr>
          <p:cNvPr id="26" name="Picture Placeholder 25">
            <a:extLst>
              <a:ext uri="{FF2B5EF4-FFF2-40B4-BE49-F238E27FC236}">
                <a16:creationId xmlns:a16="http://schemas.microsoft.com/office/drawing/2014/main" id="{6A0A6ED0-15C9-368F-1AAA-EBC99B7AD541}"/>
              </a:ext>
            </a:extLst>
          </p:cNvPr>
          <p:cNvSpPr>
            <a:spLocks noGrp="1"/>
          </p:cNvSpPr>
          <p:nvPr>
            <p:ph type="pic" sz="quarter" idx="13"/>
          </p:nvPr>
        </p:nvSpPr>
        <p:spPr>
          <a:xfrm>
            <a:off x="0" y="4402858"/>
            <a:ext cx="9144001" cy="2455143"/>
          </a:xfrm>
          <a:custGeom>
            <a:avLst/>
            <a:gdLst>
              <a:gd name="connsiteX0" fmla="*/ 0 w 12192001"/>
              <a:gd name="connsiteY0" fmla="*/ 0 h 2455143"/>
              <a:gd name="connsiteX1" fmla="*/ 206003 w 12192001"/>
              <a:gd name="connsiteY1" fmla="*/ 1109 h 2455143"/>
              <a:gd name="connsiteX2" fmla="*/ 2427782 w 12192001"/>
              <a:gd name="connsiteY2" fmla="*/ 201823 h 2455143"/>
              <a:gd name="connsiteX3" fmla="*/ 2758383 w 12192001"/>
              <a:gd name="connsiteY3" fmla="*/ 246086 h 2455143"/>
              <a:gd name="connsiteX4" fmla="*/ 2769563 w 12192001"/>
              <a:gd name="connsiteY4" fmla="*/ 249232 h 2455143"/>
              <a:gd name="connsiteX5" fmla="*/ 4441595 w 12192001"/>
              <a:gd name="connsiteY5" fmla="*/ 474966 h 2455143"/>
              <a:gd name="connsiteX6" fmla="*/ 6144331 w 12192001"/>
              <a:gd name="connsiteY6" fmla="*/ 457476 h 2455143"/>
              <a:gd name="connsiteX7" fmla="*/ 6578223 w 12192001"/>
              <a:gd name="connsiteY7" fmla="*/ 421761 h 2455143"/>
              <a:gd name="connsiteX8" fmla="*/ 6872381 w 12192001"/>
              <a:gd name="connsiteY8" fmla="*/ 383863 h 2455143"/>
              <a:gd name="connsiteX9" fmla="*/ 7078387 w 12192001"/>
              <a:gd name="connsiteY9" fmla="*/ 368875 h 2455143"/>
              <a:gd name="connsiteX10" fmla="*/ 7457053 w 12192001"/>
              <a:gd name="connsiteY10" fmla="*/ 322840 h 2455143"/>
              <a:gd name="connsiteX11" fmla="*/ 12107915 w 12192001"/>
              <a:gd name="connsiteY11" fmla="*/ 361608 h 2455143"/>
              <a:gd name="connsiteX12" fmla="*/ 12192001 w 12192001"/>
              <a:gd name="connsiteY12" fmla="*/ 373495 h 2455143"/>
              <a:gd name="connsiteX13" fmla="*/ 12192001 w 12192001"/>
              <a:gd name="connsiteY13" fmla="*/ 2455143 h 2455143"/>
              <a:gd name="connsiteX14" fmla="*/ 0 w 12192001"/>
              <a:gd name="connsiteY14" fmla="*/ 2455143 h 2455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1" h="2455143">
                <a:moveTo>
                  <a:pt x="0" y="0"/>
                </a:moveTo>
                <a:lnTo>
                  <a:pt x="206003" y="1109"/>
                </a:lnTo>
                <a:cubicBezTo>
                  <a:pt x="1096250" y="15691"/>
                  <a:pt x="1811969" y="113904"/>
                  <a:pt x="2427782" y="201823"/>
                </a:cubicBezTo>
                <a:lnTo>
                  <a:pt x="2758383" y="246086"/>
                </a:lnTo>
                <a:lnTo>
                  <a:pt x="2769563" y="249232"/>
                </a:lnTo>
                <a:cubicBezTo>
                  <a:pt x="3256639" y="361338"/>
                  <a:pt x="3813963" y="441051"/>
                  <a:pt x="4441595" y="474966"/>
                </a:cubicBezTo>
                <a:cubicBezTo>
                  <a:pt x="4961013" y="503034"/>
                  <a:pt x="5528581" y="499736"/>
                  <a:pt x="6144331" y="457476"/>
                </a:cubicBezTo>
                <a:cubicBezTo>
                  <a:pt x="6281970" y="449903"/>
                  <a:pt x="6427188" y="437891"/>
                  <a:pt x="6578223" y="421761"/>
                </a:cubicBezTo>
                <a:lnTo>
                  <a:pt x="6872381" y="383863"/>
                </a:lnTo>
                <a:lnTo>
                  <a:pt x="7078387" y="368875"/>
                </a:lnTo>
                <a:cubicBezTo>
                  <a:pt x="7196800" y="357254"/>
                  <a:pt x="7322954" y="341987"/>
                  <a:pt x="7457053" y="322840"/>
                </a:cubicBezTo>
                <a:cubicBezTo>
                  <a:pt x="9602611" y="16470"/>
                  <a:pt x="11013138" y="205308"/>
                  <a:pt x="12107915" y="361608"/>
                </a:cubicBezTo>
                <a:lnTo>
                  <a:pt x="12192001" y="373495"/>
                </a:lnTo>
                <a:lnTo>
                  <a:pt x="12192001" y="2455143"/>
                </a:lnTo>
                <a:lnTo>
                  <a:pt x="0" y="2455143"/>
                </a:lnTo>
                <a:close/>
              </a:path>
            </a:pathLst>
          </a:custGeom>
          <a:solidFill>
            <a:schemeClr val="bg1">
              <a:lumMod val="85000"/>
            </a:schemeClr>
          </a:solidFill>
        </p:spPr>
        <p:txBody>
          <a:bodyPr wrap="square" anchor="ctr">
            <a:noAutofit/>
          </a:bodyPr>
          <a:lstStyle>
            <a:lvl1pPr marL="0" indent="0" algn="ctr">
              <a:buNone/>
              <a:defRPr/>
            </a:lvl1pPr>
          </a:lstStyle>
          <a:p>
            <a:r>
              <a:rPr lang="en-US"/>
              <a:t>Click icon to add picture</a:t>
            </a:r>
            <a:endParaRPr lang="en-US" dirty="0"/>
          </a:p>
        </p:txBody>
      </p:sp>
      <p:sp>
        <p:nvSpPr>
          <p:cNvPr id="30" name="Text Placeholder 4">
            <a:extLst>
              <a:ext uri="{FF2B5EF4-FFF2-40B4-BE49-F238E27FC236}">
                <a16:creationId xmlns:a16="http://schemas.microsoft.com/office/drawing/2014/main" id="{98063778-4F66-6E8B-E737-450DC310DF68}"/>
              </a:ext>
            </a:extLst>
          </p:cNvPr>
          <p:cNvSpPr>
            <a:spLocks noGrp="1"/>
          </p:cNvSpPr>
          <p:nvPr>
            <p:ph type="body" sz="quarter" idx="14"/>
          </p:nvPr>
        </p:nvSpPr>
        <p:spPr>
          <a:xfrm>
            <a:off x="6000750" y="1984248"/>
            <a:ext cx="2276856" cy="365760"/>
          </a:xfrm>
        </p:spPr>
        <p:txBody>
          <a:bodyPr anchor="t">
            <a:noAutofit/>
          </a:bodyPr>
          <a:lstStyle>
            <a:lvl1pPr marL="0" indent="0">
              <a:lnSpc>
                <a:spcPct val="100000"/>
              </a:lnSpc>
              <a:buNone/>
              <a:defRPr sz="1350" b="1">
                <a:latin typeface="Source Sans Pro" panose="020B0503030403020204" pitchFamily="34" charset="0"/>
                <a:ea typeface="Source Sans Pro" panose="020B0503030403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31" name="Content Placeholder 5">
            <a:extLst>
              <a:ext uri="{FF2B5EF4-FFF2-40B4-BE49-F238E27FC236}">
                <a16:creationId xmlns:a16="http://schemas.microsoft.com/office/drawing/2014/main" id="{D8C1FD49-DAC8-6015-C51D-AACE51DB285F}"/>
              </a:ext>
            </a:extLst>
          </p:cNvPr>
          <p:cNvSpPr>
            <a:spLocks noGrp="1"/>
          </p:cNvSpPr>
          <p:nvPr>
            <p:ph sz="quarter" idx="15"/>
          </p:nvPr>
        </p:nvSpPr>
        <p:spPr>
          <a:xfrm>
            <a:off x="6000750" y="2404872"/>
            <a:ext cx="2276856" cy="1508760"/>
          </a:xfrm>
        </p:spPr>
        <p:txBody>
          <a:bodyPr>
            <a:noAutofit/>
          </a:bodyPr>
          <a:lstStyle>
            <a:lvl1pPr>
              <a:defRPr sz="1350"/>
            </a:lvl1pPr>
            <a:lvl2pPr>
              <a:defRPr sz="1200"/>
            </a:lvl2pPr>
            <a:lvl3pPr>
              <a:defRPr sz="1050"/>
            </a:lvl3pPr>
            <a:lvl4pPr>
              <a:defRPr sz="9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itle 31">
            <a:extLst>
              <a:ext uri="{FF2B5EF4-FFF2-40B4-BE49-F238E27FC236}">
                <a16:creationId xmlns:a16="http://schemas.microsoft.com/office/drawing/2014/main" id="{CF88AF8B-BD4E-27EF-1C36-53FEBC10602B}"/>
              </a:ext>
            </a:extLst>
          </p:cNvPr>
          <p:cNvSpPr>
            <a:spLocks noGrp="1"/>
          </p:cNvSpPr>
          <p:nvPr>
            <p:ph type="title"/>
          </p:nvPr>
        </p:nvSpPr>
        <p:spPr/>
        <p:txBody>
          <a:bodyPr>
            <a:noAutofit/>
          </a:bodyPr>
          <a:lstStyle>
            <a:lvl1pPr algn="ctr">
              <a:defRPr sz="3600"/>
            </a:lvl1pPr>
          </a:lstStyle>
          <a:p>
            <a:r>
              <a:rPr lang="en-US"/>
              <a:t>Click to edit Master title style</a:t>
            </a:r>
          </a:p>
        </p:txBody>
      </p:sp>
    </p:spTree>
    <p:extLst>
      <p:ext uri="{BB962C8B-B14F-4D97-AF65-F5344CB8AC3E}">
        <p14:creationId xmlns:p14="http://schemas.microsoft.com/office/powerpoint/2010/main" val="27968404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1" name="Freeform: Shape 30">
            <a:extLst>
              <a:ext uri="{FF2B5EF4-FFF2-40B4-BE49-F238E27FC236}">
                <a16:creationId xmlns:a16="http://schemas.microsoft.com/office/drawing/2014/main" id="{0DA35C1D-604B-3721-C6C0-3943E22ED61F}"/>
              </a:ext>
            </a:extLst>
          </p:cNvPr>
          <p:cNvSpPr/>
          <p:nvPr userDrawn="1"/>
        </p:nvSpPr>
        <p:spPr>
          <a:xfrm>
            <a:off x="1778673" y="3978509"/>
            <a:ext cx="2125117" cy="1977740"/>
          </a:xfrm>
          <a:custGeom>
            <a:avLst/>
            <a:gdLst>
              <a:gd name="connsiteX0" fmla="*/ 2330242 w 2833489"/>
              <a:gd name="connsiteY0" fmla="*/ 1 h 1977740"/>
              <a:gd name="connsiteX1" fmla="*/ 2498982 w 2833489"/>
              <a:gd name="connsiteY1" fmla="*/ 44466 h 1977740"/>
              <a:gd name="connsiteX2" fmla="*/ 2606536 w 2833489"/>
              <a:gd name="connsiteY2" fmla="*/ 1232877 h 1977740"/>
              <a:gd name="connsiteX3" fmla="*/ 2311327 w 2833489"/>
              <a:gd name="connsiteY3" fmla="*/ 1576745 h 1977740"/>
              <a:gd name="connsiteX4" fmla="*/ 383794 w 2833489"/>
              <a:gd name="connsiteY4" fmla="*/ 752097 h 1977740"/>
              <a:gd name="connsiteX5" fmla="*/ 2330242 w 2833489"/>
              <a:gd name="connsiteY5" fmla="*/ 1 h 197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3489" h="1977740">
                <a:moveTo>
                  <a:pt x="2330242" y="1"/>
                </a:moveTo>
                <a:cubicBezTo>
                  <a:pt x="2383155" y="-127"/>
                  <a:pt x="2438275" y="13463"/>
                  <a:pt x="2498982" y="44466"/>
                </a:cubicBezTo>
                <a:cubicBezTo>
                  <a:pt x="2971547" y="300675"/>
                  <a:pt x="2882471" y="765287"/>
                  <a:pt x="2606536" y="1232877"/>
                </a:cubicBezTo>
                <a:cubicBezTo>
                  <a:pt x="2606503" y="1241273"/>
                  <a:pt x="2424583" y="1476594"/>
                  <a:pt x="2311327" y="1576745"/>
                </a:cubicBezTo>
                <a:cubicBezTo>
                  <a:pt x="1017130" y="2721187"/>
                  <a:pt x="-800765" y="1086278"/>
                  <a:pt x="383794" y="752097"/>
                </a:cubicBezTo>
                <a:cubicBezTo>
                  <a:pt x="1697583" y="673980"/>
                  <a:pt x="1959850" y="896"/>
                  <a:pt x="2330242" y="1"/>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1350" dirty="0"/>
          </a:p>
        </p:txBody>
      </p:sp>
      <p:sp>
        <p:nvSpPr>
          <p:cNvPr id="29" name="Freeform: Shape 28">
            <a:extLst>
              <a:ext uri="{FF2B5EF4-FFF2-40B4-BE49-F238E27FC236}">
                <a16:creationId xmlns:a16="http://schemas.microsoft.com/office/drawing/2014/main" id="{D5A2EDE1-A310-C335-F6C8-E2A57A5DCD24}"/>
              </a:ext>
            </a:extLst>
          </p:cNvPr>
          <p:cNvSpPr/>
          <p:nvPr userDrawn="1"/>
        </p:nvSpPr>
        <p:spPr>
          <a:xfrm>
            <a:off x="1997788" y="895957"/>
            <a:ext cx="2515194" cy="3394580"/>
          </a:xfrm>
          <a:custGeom>
            <a:avLst/>
            <a:gdLst>
              <a:gd name="connsiteX0" fmla="*/ 1117000 w 3353592"/>
              <a:gd name="connsiteY0" fmla="*/ 212 h 3394580"/>
              <a:gd name="connsiteX1" fmla="*/ 3339471 w 3353592"/>
              <a:gd name="connsiteY1" fmla="*/ 1353770 h 3394580"/>
              <a:gd name="connsiteX2" fmla="*/ 1460830 w 3353592"/>
              <a:gd name="connsiteY2" fmla="*/ 3239951 h 3394580"/>
              <a:gd name="connsiteX3" fmla="*/ 456338 w 3353592"/>
              <a:gd name="connsiteY3" fmla="*/ 219125 h 3394580"/>
              <a:gd name="connsiteX4" fmla="*/ 1117000 w 3353592"/>
              <a:gd name="connsiteY4" fmla="*/ 212 h 3394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3592" h="3394580">
                <a:moveTo>
                  <a:pt x="1117000" y="212"/>
                </a:moveTo>
                <a:cubicBezTo>
                  <a:pt x="2031490" y="-14669"/>
                  <a:pt x="3265097" y="758034"/>
                  <a:pt x="3339471" y="1353770"/>
                </a:cubicBezTo>
                <a:cubicBezTo>
                  <a:pt x="3434671" y="2116311"/>
                  <a:pt x="3074478" y="3932938"/>
                  <a:pt x="1460830" y="3239951"/>
                </a:cubicBezTo>
                <a:cubicBezTo>
                  <a:pt x="-152818" y="2546964"/>
                  <a:pt x="-337111" y="899506"/>
                  <a:pt x="456338" y="219125"/>
                </a:cubicBezTo>
                <a:cubicBezTo>
                  <a:pt x="629905" y="70291"/>
                  <a:pt x="860943" y="4378"/>
                  <a:pt x="1117000" y="212"/>
                </a:cubicBezTo>
                <a:close/>
              </a:path>
            </a:pathLst>
          </a:custGeom>
          <a:solidFill>
            <a:schemeClr val="accent6"/>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1350" dirty="0"/>
          </a:p>
        </p:txBody>
      </p:sp>
      <p:sp>
        <p:nvSpPr>
          <p:cNvPr id="18" name="Freeform: Shape 17">
            <a:extLst>
              <a:ext uri="{FF2B5EF4-FFF2-40B4-BE49-F238E27FC236}">
                <a16:creationId xmlns:a16="http://schemas.microsoft.com/office/drawing/2014/main" id="{65FA232B-B094-6E9C-1F6E-B431526CF5CF}"/>
              </a:ext>
            </a:extLst>
          </p:cNvPr>
          <p:cNvSpPr/>
          <p:nvPr userDrawn="1"/>
        </p:nvSpPr>
        <p:spPr>
          <a:xfrm>
            <a:off x="521568" y="703595"/>
            <a:ext cx="2759302" cy="3508957"/>
          </a:xfrm>
          <a:custGeom>
            <a:avLst/>
            <a:gdLst>
              <a:gd name="connsiteX0" fmla="*/ 2214144 w 3679069"/>
              <a:gd name="connsiteY0" fmla="*/ 1127 h 3508957"/>
              <a:gd name="connsiteX1" fmla="*/ 3169400 w 3679069"/>
              <a:gd name="connsiteY1" fmla="*/ 1345851 h 3508957"/>
              <a:gd name="connsiteX2" fmla="*/ 717301 w 3679069"/>
              <a:gd name="connsiteY2" fmla="*/ 3495393 h 3508957"/>
              <a:gd name="connsiteX3" fmla="*/ 431011 w 3679069"/>
              <a:gd name="connsiteY3" fmla="*/ 965650 h 3508957"/>
              <a:gd name="connsiteX4" fmla="*/ 2214144 w 3679069"/>
              <a:gd name="connsiteY4" fmla="*/ 1127 h 3508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9069" h="3508957">
                <a:moveTo>
                  <a:pt x="2214144" y="1127"/>
                </a:moveTo>
                <a:cubicBezTo>
                  <a:pt x="3378638" y="-35267"/>
                  <a:pt x="4289597" y="818314"/>
                  <a:pt x="3169400" y="1345851"/>
                </a:cubicBezTo>
                <a:cubicBezTo>
                  <a:pt x="1462434" y="2149717"/>
                  <a:pt x="1746081" y="3668078"/>
                  <a:pt x="717301" y="3495393"/>
                </a:cubicBezTo>
                <a:cubicBezTo>
                  <a:pt x="-311478" y="3322707"/>
                  <a:pt x="-70949" y="1617102"/>
                  <a:pt x="431011" y="965650"/>
                </a:cubicBezTo>
                <a:cubicBezTo>
                  <a:pt x="924632" y="283443"/>
                  <a:pt x="1604170" y="20191"/>
                  <a:pt x="2214144" y="1127"/>
                </a:cubicBezTo>
                <a:close/>
              </a:path>
            </a:pathLst>
          </a:custGeom>
          <a:noFill/>
          <a:ln w="38100">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1350" dirty="0"/>
          </a:p>
        </p:txBody>
      </p:sp>
      <p:sp>
        <p:nvSpPr>
          <p:cNvPr id="2" name="Title 1">
            <a:extLst>
              <a:ext uri="{FF2B5EF4-FFF2-40B4-BE49-F238E27FC236}">
                <a16:creationId xmlns:a16="http://schemas.microsoft.com/office/drawing/2014/main" id="{A2DFA2E8-50A1-4465-AC33-6FAC0E7736E9}"/>
              </a:ext>
            </a:extLst>
          </p:cNvPr>
          <p:cNvSpPr>
            <a:spLocks noGrp="1"/>
          </p:cNvSpPr>
          <p:nvPr>
            <p:ph type="title"/>
          </p:nvPr>
        </p:nvSpPr>
        <p:spPr>
          <a:xfrm>
            <a:off x="4944618" y="1042416"/>
            <a:ext cx="3401568" cy="1325880"/>
          </a:xfrm>
        </p:spPr>
        <p:txBody>
          <a:bodyPr anchor="ctr">
            <a:noAutofit/>
          </a:bodyPr>
          <a:lstStyle>
            <a:lvl1pPr>
              <a:defRPr sz="36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4944618" y="2295144"/>
            <a:ext cx="3401568" cy="2542032"/>
          </a:xfrm>
        </p:spPr>
        <p:txBody>
          <a:bodyPr>
            <a:noAutofit/>
          </a:bodyPr>
          <a:lstStyle>
            <a:lvl1pPr marL="0" indent="0">
              <a:buNone/>
              <a:defRPr sz="135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4" name="Picture Placeholder 13">
            <a:extLst>
              <a:ext uri="{FF2B5EF4-FFF2-40B4-BE49-F238E27FC236}">
                <a16:creationId xmlns:a16="http://schemas.microsoft.com/office/drawing/2014/main" id="{E546E31B-BAE1-A01A-8FEA-C80E382B3881}"/>
              </a:ext>
            </a:extLst>
          </p:cNvPr>
          <p:cNvSpPr>
            <a:spLocks noGrp="1"/>
          </p:cNvSpPr>
          <p:nvPr>
            <p:ph type="pic" sz="quarter" idx="10"/>
          </p:nvPr>
        </p:nvSpPr>
        <p:spPr>
          <a:xfrm>
            <a:off x="801065" y="785580"/>
            <a:ext cx="3403320" cy="4719174"/>
          </a:xfrm>
          <a:custGeom>
            <a:avLst/>
            <a:gdLst>
              <a:gd name="connsiteX0" fmla="*/ 2178172 w 4537760"/>
              <a:gd name="connsiteY0" fmla="*/ 0 h 4719174"/>
              <a:gd name="connsiteX1" fmla="*/ 4537760 w 4537760"/>
              <a:gd name="connsiteY1" fmla="*/ 2359587 h 4719174"/>
              <a:gd name="connsiteX2" fmla="*/ 2178172 w 4537760"/>
              <a:gd name="connsiteY2" fmla="*/ 4719174 h 4719174"/>
              <a:gd name="connsiteX3" fmla="*/ 0 w 4537760"/>
              <a:gd name="connsiteY3" fmla="*/ 2359587 h 4719174"/>
              <a:gd name="connsiteX4" fmla="*/ 2178172 w 4537760"/>
              <a:gd name="connsiteY4" fmla="*/ 0 h 4719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7760" h="4719174">
                <a:moveTo>
                  <a:pt x="2178172" y="0"/>
                </a:moveTo>
                <a:cubicBezTo>
                  <a:pt x="2934466" y="0"/>
                  <a:pt x="4537760" y="719508"/>
                  <a:pt x="4537760" y="2359587"/>
                </a:cubicBezTo>
                <a:cubicBezTo>
                  <a:pt x="4537760" y="3999666"/>
                  <a:pt x="2934466" y="4719174"/>
                  <a:pt x="2178172" y="4719174"/>
                </a:cubicBezTo>
                <a:cubicBezTo>
                  <a:pt x="1421878" y="4719174"/>
                  <a:pt x="0" y="3662751"/>
                  <a:pt x="0" y="2359587"/>
                </a:cubicBezTo>
                <a:cubicBezTo>
                  <a:pt x="0" y="1056424"/>
                  <a:pt x="1421878" y="0"/>
                  <a:pt x="2178172" y="0"/>
                </a:cubicBezTo>
                <a:close/>
              </a:path>
            </a:pathLst>
          </a:custGeom>
          <a:solidFill>
            <a:schemeClr val="bg1">
              <a:lumMod val="95000"/>
            </a:schemeClr>
          </a:solidFill>
        </p:spPr>
        <p:txBody>
          <a:bodyPr wrap="square" anchor="ctr">
            <a:noAutofit/>
          </a:bodyPr>
          <a:lstStyle>
            <a:lvl1pPr marL="0" indent="0" algn="ctr">
              <a:buNone/>
              <a:defRPr/>
            </a:lvl1pPr>
          </a:lstStyle>
          <a:p>
            <a:r>
              <a:rPr lang="en-US"/>
              <a:t>Click icon to add picture</a:t>
            </a:r>
            <a:endParaRPr lang="en-US" dirty="0"/>
          </a:p>
        </p:txBody>
      </p:sp>
    </p:spTree>
    <p:extLst>
      <p:ext uri="{BB962C8B-B14F-4D97-AF65-F5344CB8AC3E}">
        <p14:creationId xmlns:p14="http://schemas.microsoft.com/office/powerpoint/2010/main" val="373109498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BE4850B3-36D8-8C1A-F5EF-A5999BB7B1C2}"/>
              </a:ext>
            </a:extLst>
          </p:cNvPr>
          <p:cNvSpPr/>
          <p:nvPr userDrawn="1"/>
        </p:nvSpPr>
        <p:spPr>
          <a:xfrm>
            <a:off x="7130369" y="4178543"/>
            <a:ext cx="1190303" cy="1617884"/>
          </a:xfrm>
          <a:custGeom>
            <a:avLst/>
            <a:gdLst>
              <a:gd name="connsiteX0" fmla="*/ 1080694 w 1587071"/>
              <a:gd name="connsiteY0" fmla="*/ 2111 h 1617884"/>
              <a:gd name="connsiteX1" fmla="*/ 1335962 w 1587071"/>
              <a:gd name="connsiteY1" fmla="*/ 77069 h 1617884"/>
              <a:gd name="connsiteX2" fmla="*/ 1421958 w 1587071"/>
              <a:gd name="connsiteY2" fmla="*/ 1354298 h 1617884"/>
              <a:gd name="connsiteX3" fmla="*/ 195058 w 1587071"/>
              <a:gd name="connsiteY3" fmla="*/ 1469552 h 1617884"/>
              <a:gd name="connsiteX4" fmla="*/ 117924 w 1587071"/>
              <a:gd name="connsiteY4" fmla="*/ 286653 h 1617884"/>
              <a:gd name="connsiteX5" fmla="*/ 1080694 w 1587071"/>
              <a:gd name="connsiteY5" fmla="*/ 2111 h 1617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7071" h="1617884">
                <a:moveTo>
                  <a:pt x="1080694" y="2111"/>
                </a:moveTo>
                <a:cubicBezTo>
                  <a:pt x="1190217" y="8935"/>
                  <a:pt x="1281627" y="32584"/>
                  <a:pt x="1335962" y="77069"/>
                </a:cubicBezTo>
                <a:cubicBezTo>
                  <a:pt x="1553301" y="255010"/>
                  <a:pt x="1728930" y="983673"/>
                  <a:pt x="1421958" y="1354298"/>
                </a:cubicBezTo>
                <a:cubicBezTo>
                  <a:pt x="1114985" y="1724924"/>
                  <a:pt x="412396" y="1647494"/>
                  <a:pt x="195058" y="1469552"/>
                </a:cubicBezTo>
                <a:cubicBezTo>
                  <a:pt x="-22281" y="1291611"/>
                  <a:pt x="-72227" y="518733"/>
                  <a:pt x="117924" y="286653"/>
                </a:cubicBezTo>
                <a:cubicBezTo>
                  <a:pt x="260537" y="112592"/>
                  <a:pt x="752124" y="-18360"/>
                  <a:pt x="1080694" y="2111"/>
                </a:cubicBezTo>
                <a:close/>
              </a:path>
            </a:pathLst>
          </a:custGeom>
          <a:noFill/>
          <a:ln w="38100">
            <a:solidFill>
              <a:schemeClr val="tx2">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1350" dirty="0"/>
          </a:p>
        </p:txBody>
      </p:sp>
      <p:sp>
        <p:nvSpPr>
          <p:cNvPr id="30" name="Freeform: Shape 29">
            <a:extLst>
              <a:ext uri="{FF2B5EF4-FFF2-40B4-BE49-F238E27FC236}">
                <a16:creationId xmlns:a16="http://schemas.microsoft.com/office/drawing/2014/main" id="{81D1FD9E-7F46-9CC5-FD0E-CFE3F35E0B93}"/>
              </a:ext>
            </a:extLst>
          </p:cNvPr>
          <p:cNvSpPr/>
          <p:nvPr userDrawn="1"/>
        </p:nvSpPr>
        <p:spPr>
          <a:xfrm>
            <a:off x="4952723" y="744767"/>
            <a:ext cx="3222584" cy="3871820"/>
          </a:xfrm>
          <a:custGeom>
            <a:avLst/>
            <a:gdLst>
              <a:gd name="connsiteX0" fmla="*/ 2760477 w 4296779"/>
              <a:gd name="connsiteY0" fmla="*/ 2182 h 3871820"/>
              <a:gd name="connsiteX1" fmla="*/ 4142305 w 4296779"/>
              <a:gd name="connsiteY1" fmla="*/ 239653 h 3871820"/>
              <a:gd name="connsiteX2" fmla="*/ 2987255 w 4296779"/>
              <a:gd name="connsiteY2" fmla="*/ 3853879 h 3871820"/>
              <a:gd name="connsiteX3" fmla="*/ 58868 w 4296779"/>
              <a:gd name="connsiteY3" fmla="*/ 1340210 h 3871820"/>
              <a:gd name="connsiteX4" fmla="*/ 2760477 w 4296779"/>
              <a:gd name="connsiteY4" fmla="*/ 2182 h 387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6779" h="3871820">
                <a:moveTo>
                  <a:pt x="2760477" y="2182"/>
                </a:moveTo>
                <a:cubicBezTo>
                  <a:pt x="3405787" y="-16142"/>
                  <a:pt x="3959281" y="82548"/>
                  <a:pt x="4142305" y="239653"/>
                </a:cubicBezTo>
                <a:cubicBezTo>
                  <a:pt x="4630369" y="658598"/>
                  <a:pt x="3884388" y="3675893"/>
                  <a:pt x="2987255" y="3853879"/>
                </a:cubicBezTo>
                <a:cubicBezTo>
                  <a:pt x="2090123" y="4031864"/>
                  <a:pt x="-413986" y="2863263"/>
                  <a:pt x="58868" y="1340210"/>
                </a:cubicBezTo>
                <a:cubicBezTo>
                  <a:pt x="354402" y="388301"/>
                  <a:pt x="1684961" y="32723"/>
                  <a:pt x="2760477" y="2182"/>
                </a:cubicBezTo>
                <a:close/>
              </a:path>
            </a:pathLst>
          </a:custGeom>
          <a:solidFill>
            <a:schemeClr val="accent6"/>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1350" dirty="0"/>
          </a:p>
        </p:txBody>
      </p:sp>
      <p:sp>
        <p:nvSpPr>
          <p:cNvPr id="32" name="Freeform: Shape 31">
            <a:extLst>
              <a:ext uri="{FF2B5EF4-FFF2-40B4-BE49-F238E27FC236}">
                <a16:creationId xmlns:a16="http://schemas.microsoft.com/office/drawing/2014/main" id="{82D6A4FE-F065-45CD-09BA-E482AC8332CA}"/>
              </a:ext>
            </a:extLst>
          </p:cNvPr>
          <p:cNvSpPr/>
          <p:nvPr userDrawn="1"/>
        </p:nvSpPr>
        <p:spPr>
          <a:xfrm>
            <a:off x="4354632" y="896186"/>
            <a:ext cx="2391933" cy="3351598"/>
          </a:xfrm>
          <a:custGeom>
            <a:avLst/>
            <a:gdLst>
              <a:gd name="connsiteX0" fmla="*/ 2071935 w 3189244"/>
              <a:gd name="connsiteY0" fmla="*/ 14 h 3351598"/>
              <a:gd name="connsiteX1" fmla="*/ 2783364 w 3189244"/>
              <a:gd name="connsiteY1" fmla="*/ 1143621 h 3351598"/>
              <a:gd name="connsiteX2" fmla="*/ 780797 w 3189244"/>
              <a:gd name="connsiteY2" fmla="*/ 3350261 h 3351598"/>
              <a:gd name="connsiteX3" fmla="*/ 257684 w 3189244"/>
              <a:gd name="connsiteY3" fmla="*/ 1083349 h 3351598"/>
              <a:gd name="connsiteX4" fmla="*/ 2071935 w 3189244"/>
              <a:gd name="connsiteY4" fmla="*/ 14 h 3351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9244" h="3351598">
                <a:moveTo>
                  <a:pt x="2071935" y="14"/>
                </a:moveTo>
                <a:cubicBezTo>
                  <a:pt x="2987047" y="-3248"/>
                  <a:pt x="3653851" y="604848"/>
                  <a:pt x="2783364" y="1143621"/>
                </a:cubicBezTo>
                <a:cubicBezTo>
                  <a:pt x="1317282" y="2051027"/>
                  <a:pt x="1732770" y="3400004"/>
                  <a:pt x="780797" y="3350261"/>
                </a:cubicBezTo>
                <a:cubicBezTo>
                  <a:pt x="-171177" y="3300518"/>
                  <a:pt x="-130257" y="1727012"/>
                  <a:pt x="257684" y="1083349"/>
                </a:cubicBezTo>
                <a:cubicBezTo>
                  <a:pt x="703431" y="290682"/>
                  <a:pt x="1445805" y="2246"/>
                  <a:pt x="2071935" y="1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1350" dirty="0"/>
          </a:p>
        </p:txBody>
      </p:sp>
      <p:sp>
        <p:nvSpPr>
          <p:cNvPr id="2" name="Title 1">
            <a:extLst>
              <a:ext uri="{FF2B5EF4-FFF2-40B4-BE49-F238E27FC236}">
                <a16:creationId xmlns:a16="http://schemas.microsoft.com/office/drawing/2014/main" id="{A2DFA2E8-50A1-4465-AC33-6FAC0E7736E9}"/>
              </a:ext>
            </a:extLst>
          </p:cNvPr>
          <p:cNvSpPr>
            <a:spLocks noGrp="1"/>
          </p:cNvSpPr>
          <p:nvPr>
            <p:ph type="title"/>
          </p:nvPr>
        </p:nvSpPr>
        <p:spPr>
          <a:xfrm>
            <a:off x="596646" y="2057400"/>
            <a:ext cx="3833622" cy="768096"/>
          </a:xfrm>
        </p:spPr>
        <p:txBody>
          <a:bodyPr anchor="t">
            <a:noAutofit/>
          </a:bodyPr>
          <a:lstStyle>
            <a:lvl1pPr>
              <a:defRPr sz="4500"/>
            </a:lvl1pPr>
          </a:lstStyle>
          <a:p>
            <a:r>
              <a:rPr lang="en-US"/>
              <a:t>Click to edit Master title style</a:t>
            </a:r>
            <a:endParaRPr lang="en-US" dirty="0"/>
          </a:p>
        </p:txBody>
      </p:sp>
      <p:sp>
        <p:nvSpPr>
          <p:cNvPr id="35" name="Picture Placeholder 34">
            <a:extLst>
              <a:ext uri="{FF2B5EF4-FFF2-40B4-BE49-F238E27FC236}">
                <a16:creationId xmlns:a16="http://schemas.microsoft.com/office/drawing/2014/main" id="{C90065D6-5C4A-C957-7A05-08EC8C71BAD4}"/>
              </a:ext>
            </a:extLst>
          </p:cNvPr>
          <p:cNvSpPr>
            <a:spLocks noGrp="1"/>
          </p:cNvSpPr>
          <p:nvPr>
            <p:ph type="pic" sz="quarter" idx="10"/>
          </p:nvPr>
        </p:nvSpPr>
        <p:spPr>
          <a:xfrm>
            <a:off x="4317139" y="1043832"/>
            <a:ext cx="4107824" cy="4220903"/>
          </a:xfrm>
          <a:custGeom>
            <a:avLst/>
            <a:gdLst>
              <a:gd name="connsiteX0" fmla="*/ 2987265 w 5477098"/>
              <a:gd name="connsiteY0" fmla="*/ 96 h 4220903"/>
              <a:gd name="connsiteX1" fmla="*/ 3333020 w 5477098"/>
              <a:gd name="connsiteY1" fmla="*/ 45043 h 4220903"/>
              <a:gd name="connsiteX2" fmla="*/ 5189513 w 5477098"/>
              <a:gd name="connsiteY2" fmla="*/ 3880636 h 4220903"/>
              <a:gd name="connsiteX3" fmla="*/ 120030 w 5477098"/>
              <a:gd name="connsiteY3" fmla="*/ 2650084 h 4220903"/>
              <a:gd name="connsiteX4" fmla="*/ 2987265 w 5477098"/>
              <a:gd name="connsiteY4" fmla="*/ 96 h 4220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7098" h="4220903">
                <a:moveTo>
                  <a:pt x="2987265" y="96"/>
                </a:moveTo>
                <a:cubicBezTo>
                  <a:pt x="3115358" y="-1320"/>
                  <a:pt x="3232097" y="12998"/>
                  <a:pt x="3333020" y="45043"/>
                </a:cubicBezTo>
                <a:cubicBezTo>
                  <a:pt x="4409531" y="386863"/>
                  <a:pt x="6171661" y="3053369"/>
                  <a:pt x="5189513" y="3880636"/>
                </a:cubicBezTo>
                <a:cubicBezTo>
                  <a:pt x="4207363" y="4707903"/>
                  <a:pt x="859554" y="3921716"/>
                  <a:pt x="120030" y="2650084"/>
                </a:cubicBezTo>
                <a:cubicBezTo>
                  <a:pt x="-550164" y="1497667"/>
                  <a:pt x="1749035" y="13782"/>
                  <a:pt x="2987265" y="96"/>
                </a:cubicBezTo>
                <a:close/>
              </a:path>
            </a:pathLst>
          </a:custGeom>
          <a:solidFill>
            <a:schemeClr val="bg1">
              <a:lumMod val="95000"/>
            </a:schemeClr>
          </a:solidFill>
        </p:spPr>
        <p:txBody>
          <a:bodyPr wrap="square" anchor="ctr">
            <a:noAutofit/>
          </a:bodyPr>
          <a:lstStyle>
            <a:lvl1pPr marL="0" indent="0" algn="ctr">
              <a:buNone/>
              <a:defRPr/>
            </a:lvl1pPr>
          </a:lstStyle>
          <a:p>
            <a:r>
              <a:rPr lang="en-US"/>
              <a:t>Click icon to add picture</a:t>
            </a:r>
            <a:endParaRPr lang="en-US" dirty="0"/>
          </a:p>
        </p:txBody>
      </p:sp>
      <p:grpSp>
        <p:nvGrpSpPr>
          <p:cNvPr id="10" name="Group 9">
            <a:extLst>
              <a:ext uri="{FF2B5EF4-FFF2-40B4-BE49-F238E27FC236}">
                <a16:creationId xmlns:a16="http://schemas.microsoft.com/office/drawing/2014/main" id="{D975C2DE-6A22-DAE2-6B10-2ECB862D6BF5}"/>
              </a:ext>
            </a:extLst>
          </p:cNvPr>
          <p:cNvGrpSpPr/>
          <p:nvPr userDrawn="1"/>
        </p:nvGrpSpPr>
        <p:grpSpPr>
          <a:xfrm>
            <a:off x="613002" y="3049989"/>
            <a:ext cx="2566951" cy="147360"/>
            <a:chOff x="3862913" y="5584851"/>
            <a:chExt cx="3422601" cy="147360"/>
          </a:xfrm>
        </p:grpSpPr>
        <p:sp>
          <p:nvSpPr>
            <p:cNvPr id="11" name="Rectangle 10">
              <a:extLst>
                <a:ext uri="{FF2B5EF4-FFF2-40B4-BE49-F238E27FC236}">
                  <a16:creationId xmlns:a16="http://schemas.microsoft.com/office/drawing/2014/main" id="{4F2770E3-337E-E3A7-C172-8E8E3DC3D324}"/>
                </a:ext>
              </a:extLst>
            </p:cNvPr>
            <p:cNvSpPr/>
            <p:nvPr/>
          </p:nvSpPr>
          <p:spPr>
            <a:xfrm>
              <a:off x="3908929" y="5609493"/>
              <a:ext cx="661045" cy="10784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dirty="0">
                <a:solidFill>
                  <a:srgbClr val="4DB9C7"/>
                </a:solidFill>
              </a:endParaRPr>
            </a:p>
          </p:txBody>
        </p:sp>
        <p:sp>
          <p:nvSpPr>
            <p:cNvPr id="12" name="Rectangle 11">
              <a:extLst>
                <a:ext uri="{FF2B5EF4-FFF2-40B4-BE49-F238E27FC236}">
                  <a16:creationId xmlns:a16="http://schemas.microsoft.com/office/drawing/2014/main" id="{5820BA79-4710-0264-8610-CC116C1F2A03}"/>
                </a:ext>
              </a:extLst>
            </p:cNvPr>
            <p:cNvSpPr/>
            <p:nvPr/>
          </p:nvSpPr>
          <p:spPr>
            <a:xfrm>
              <a:off x="5222038" y="5613190"/>
              <a:ext cx="661045" cy="10784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dirty="0">
                <a:solidFill>
                  <a:srgbClr val="4DB9C7"/>
                </a:solidFill>
              </a:endParaRPr>
            </a:p>
          </p:txBody>
        </p:sp>
        <p:sp>
          <p:nvSpPr>
            <p:cNvPr id="13" name="Rectangle 12">
              <a:extLst>
                <a:ext uri="{FF2B5EF4-FFF2-40B4-BE49-F238E27FC236}">
                  <a16:creationId xmlns:a16="http://schemas.microsoft.com/office/drawing/2014/main" id="{45D72681-5FD2-21B1-3188-87FCA580741D}"/>
                </a:ext>
              </a:extLst>
            </p:cNvPr>
            <p:cNvSpPr/>
            <p:nvPr/>
          </p:nvSpPr>
          <p:spPr>
            <a:xfrm>
              <a:off x="6544127" y="5604473"/>
              <a:ext cx="661045" cy="1078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dirty="0">
                <a:solidFill>
                  <a:srgbClr val="4DB9C7"/>
                </a:solidFill>
              </a:endParaRPr>
            </a:p>
          </p:txBody>
        </p:sp>
        <p:sp>
          <p:nvSpPr>
            <p:cNvPr id="15" name="Rectangle 14">
              <a:extLst>
                <a:ext uri="{FF2B5EF4-FFF2-40B4-BE49-F238E27FC236}">
                  <a16:creationId xmlns:a16="http://schemas.microsoft.com/office/drawing/2014/main" id="{98DB5786-6B26-6BC9-4ADD-42F03E363CB8}"/>
                </a:ext>
              </a:extLst>
            </p:cNvPr>
            <p:cNvSpPr/>
            <p:nvPr/>
          </p:nvSpPr>
          <p:spPr>
            <a:xfrm>
              <a:off x="5883081" y="5602319"/>
              <a:ext cx="661045" cy="1078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dirty="0">
                <a:solidFill>
                  <a:srgbClr val="4DB9C7"/>
                </a:solidFill>
              </a:endParaRPr>
            </a:p>
          </p:txBody>
        </p:sp>
        <p:sp>
          <p:nvSpPr>
            <p:cNvPr id="16" name="Rectangle 15">
              <a:extLst>
                <a:ext uri="{FF2B5EF4-FFF2-40B4-BE49-F238E27FC236}">
                  <a16:creationId xmlns:a16="http://schemas.microsoft.com/office/drawing/2014/main" id="{79191DA6-D02E-05FC-D21D-9E50A9AA77F3}"/>
                </a:ext>
              </a:extLst>
            </p:cNvPr>
            <p:cNvSpPr/>
            <p:nvPr/>
          </p:nvSpPr>
          <p:spPr>
            <a:xfrm>
              <a:off x="4559264" y="5609493"/>
              <a:ext cx="661045" cy="10784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dirty="0">
                <a:solidFill>
                  <a:srgbClr val="4DB9C7"/>
                </a:solidFill>
              </a:endParaRPr>
            </a:p>
          </p:txBody>
        </p:sp>
        <p:sp>
          <p:nvSpPr>
            <p:cNvPr id="17" name="Rectangle 16">
              <a:extLst>
                <a:ext uri="{FF2B5EF4-FFF2-40B4-BE49-F238E27FC236}">
                  <a16:creationId xmlns:a16="http://schemas.microsoft.com/office/drawing/2014/main" id="{654B7F32-377B-3B1F-E2EB-B0A8227587BD}"/>
                </a:ext>
              </a:extLst>
            </p:cNvPr>
            <p:cNvSpPr/>
            <p:nvPr/>
          </p:nvSpPr>
          <p:spPr>
            <a:xfrm>
              <a:off x="3862913" y="5584851"/>
              <a:ext cx="3420960" cy="54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dirty="0"/>
            </a:p>
          </p:txBody>
        </p:sp>
        <p:sp>
          <p:nvSpPr>
            <p:cNvPr id="19" name="Rectangle 18">
              <a:extLst>
                <a:ext uri="{FF2B5EF4-FFF2-40B4-BE49-F238E27FC236}">
                  <a16:creationId xmlns:a16="http://schemas.microsoft.com/office/drawing/2014/main" id="{946FFC8C-1329-3F27-6A03-3C373937C167}"/>
                </a:ext>
              </a:extLst>
            </p:cNvPr>
            <p:cNvSpPr/>
            <p:nvPr/>
          </p:nvSpPr>
          <p:spPr>
            <a:xfrm>
              <a:off x="3864554" y="5677949"/>
              <a:ext cx="3420960" cy="54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dirty="0"/>
            </a:p>
          </p:txBody>
        </p:sp>
      </p:grpSp>
      <p:sp>
        <p:nvSpPr>
          <p:cNvPr id="5" name="Text Placeholder 4">
            <a:extLst>
              <a:ext uri="{FF2B5EF4-FFF2-40B4-BE49-F238E27FC236}">
                <a16:creationId xmlns:a16="http://schemas.microsoft.com/office/drawing/2014/main" id="{99E26AF4-A700-7031-C1D2-542D050DE98F}"/>
              </a:ext>
            </a:extLst>
          </p:cNvPr>
          <p:cNvSpPr>
            <a:spLocks noGrp="1"/>
          </p:cNvSpPr>
          <p:nvPr>
            <p:ph type="body" sz="quarter" idx="11"/>
          </p:nvPr>
        </p:nvSpPr>
        <p:spPr>
          <a:xfrm>
            <a:off x="596503" y="3438145"/>
            <a:ext cx="3833813" cy="2024063"/>
          </a:xfrm>
        </p:spPr>
        <p:txBody>
          <a:bodyPr>
            <a:noAutofit/>
          </a:bodyPr>
          <a:lstStyle>
            <a:lvl1pPr marL="0" indent="0">
              <a:lnSpc>
                <a:spcPct val="100000"/>
              </a:lnSpc>
              <a:buNone/>
              <a:defRPr sz="1800" b="1">
                <a:latin typeface="Source Sans Pro" panose="020B0503030403020204" pitchFamily="34" charset="0"/>
                <a:ea typeface="Source Sans Pro" panose="020B0503030403020204" pitchFamily="34" charset="0"/>
              </a:defRPr>
            </a:lvl1pPr>
            <a:lvl2pPr marL="0" indent="0">
              <a:lnSpc>
                <a:spcPct val="100000"/>
              </a:lnSpc>
              <a:buNone/>
              <a:defRPr sz="1350"/>
            </a:lvl2pPr>
            <a:lvl3pPr marL="685800" indent="0">
              <a:buNone/>
              <a:defRPr/>
            </a:lvl3pPr>
            <a:lvl4pPr marL="1028700" indent="0">
              <a:buNone/>
              <a:defRPr/>
            </a:lvl4pPr>
            <a:lvl5pPr marL="1371600" indent="0">
              <a:buNone/>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41705213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a:xfrm>
            <a:off x="628650" y="6356351"/>
            <a:ext cx="2057400" cy="365125"/>
          </a:xfrm>
          <a:prstGeom prst="rect">
            <a:avLst/>
          </a:prstGeom>
        </p:spPr>
        <p:txBody>
          <a:bodyPr/>
          <a:lstStyle/>
          <a:p>
            <a:endParaRPr lang="en-US" dirty="0"/>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a:xfrm>
            <a:off x="3028950" y="6356351"/>
            <a:ext cx="3086100" cy="365125"/>
          </a:xfrm>
          <a:prstGeom prst="rect">
            <a:avLst/>
          </a:prstGeom>
        </p:spPr>
        <p:txBody>
          <a:bodyPr/>
          <a:lstStyle/>
          <a:p>
            <a:r>
              <a:rPr lang="en-US" dirty="0"/>
              <a:t>Contoso grand opening event</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a:xfrm>
            <a:off x="6457950" y="6356351"/>
            <a:ext cx="2057400" cy="365125"/>
          </a:xfrm>
          <a:prstGeom prst="rect">
            <a:avLst/>
          </a:prstGeom>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179634978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C39E44-C8F5-4FD0-8345-FA295CEA603C}"/>
              </a:ext>
            </a:extLst>
          </p:cNvPr>
          <p:cNvSpPr>
            <a:spLocks noGrp="1"/>
          </p:cNvSpPr>
          <p:nvPr>
            <p:ph type="dt" sz="half" idx="10"/>
          </p:nvPr>
        </p:nvSpPr>
        <p:spPr>
          <a:xfrm>
            <a:off x="628650" y="6356351"/>
            <a:ext cx="2057400" cy="365125"/>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7AC6CA6E-C1AB-4B24-80C7-A4B12640BE6F}"/>
              </a:ext>
            </a:extLst>
          </p:cNvPr>
          <p:cNvSpPr>
            <a:spLocks noGrp="1"/>
          </p:cNvSpPr>
          <p:nvPr>
            <p:ph type="ftr" sz="quarter" idx="11"/>
          </p:nvPr>
        </p:nvSpPr>
        <p:spPr>
          <a:xfrm>
            <a:off x="3028950" y="6356351"/>
            <a:ext cx="3086100" cy="365125"/>
          </a:xfrm>
          <a:prstGeom prst="rect">
            <a:avLst/>
          </a:prstGeom>
        </p:spPr>
        <p:txBody>
          <a:bodyPr/>
          <a:lstStyle/>
          <a:p>
            <a:r>
              <a:rPr lang="en-US" dirty="0"/>
              <a:t>Contoso grand opening event</a:t>
            </a:r>
          </a:p>
        </p:txBody>
      </p:sp>
      <p:sp>
        <p:nvSpPr>
          <p:cNvPr id="4" name="Slide Number Placeholder 3">
            <a:extLst>
              <a:ext uri="{FF2B5EF4-FFF2-40B4-BE49-F238E27FC236}">
                <a16:creationId xmlns:a16="http://schemas.microsoft.com/office/drawing/2014/main" id="{4F5EFB41-7AD3-4519-95E7-416BFA1AECAB}"/>
              </a:ext>
            </a:extLst>
          </p:cNvPr>
          <p:cNvSpPr>
            <a:spLocks noGrp="1"/>
          </p:cNvSpPr>
          <p:nvPr>
            <p:ph type="sldNum" sz="quarter" idx="12"/>
          </p:nvPr>
        </p:nvSpPr>
        <p:spPr>
          <a:xfrm>
            <a:off x="6457950" y="6356351"/>
            <a:ext cx="2057400" cy="365125"/>
          </a:xfrm>
          <a:prstGeom prst="rect">
            <a:avLst/>
          </a:prstGeom>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259265660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BD6A3-F987-4FCC-A6EF-2EF0D33C088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4C3F06A0-63CE-4272-B90E-4F20296BFBEB}"/>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467220-06E3-427A-B4D3-9B0030E09DBB}"/>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2943841-AE0F-41C9-97CC-D11B02495FEA}"/>
              </a:ext>
            </a:extLst>
          </p:cNvPr>
          <p:cNvSpPr>
            <a:spLocks noGrp="1"/>
          </p:cNvSpPr>
          <p:nvPr>
            <p:ph type="dt" sz="half" idx="10"/>
          </p:nvPr>
        </p:nvSpPr>
        <p:spPr>
          <a:xfrm>
            <a:off x="628650" y="6356351"/>
            <a:ext cx="20574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F5AEF53B-C85C-47DB-ADE4-C1D9FA682945}"/>
              </a:ext>
            </a:extLst>
          </p:cNvPr>
          <p:cNvSpPr>
            <a:spLocks noGrp="1"/>
          </p:cNvSpPr>
          <p:nvPr>
            <p:ph type="ftr" sz="quarter" idx="11"/>
          </p:nvPr>
        </p:nvSpPr>
        <p:spPr>
          <a:xfrm>
            <a:off x="3028950" y="6356351"/>
            <a:ext cx="3086100" cy="365125"/>
          </a:xfrm>
          <a:prstGeom prst="rect">
            <a:avLst/>
          </a:prstGeom>
        </p:spPr>
        <p:txBody>
          <a:bodyPr/>
          <a:lstStyle/>
          <a:p>
            <a:r>
              <a:rPr lang="en-US" dirty="0"/>
              <a:t>Contoso grand opening event</a:t>
            </a:r>
          </a:p>
        </p:txBody>
      </p:sp>
      <p:sp>
        <p:nvSpPr>
          <p:cNvPr id="7" name="Slide Number Placeholder 6">
            <a:extLst>
              <a:ext uri="{FF2B5EF4-FFF2-40B4-BE49-F238E27FC236}">
                <a16:creationId xmlns:a16="http://schemas.microsoft.com/office/drawing/2014/main" id="{DFD4FD38-14E5-4C36-B948-8BF3F794ED8C}"/>
              </a:ext>
            </a:extLst>
          </p:cNvPr>
          <p:cNvSpPr>
            <a:spLocks noGrp="1"/>
          </p:cNvSpPr>
          <p:nvPr>
            <p:ph type="sldNum" sz="quarter" idx="12"/>
          </p:nvPr>
        </p:nvSpPr>
        <p:spPr>
          <a:xfrm>
            <a:off x="6457950" y="6356351"/>
            <a:ext cx="2057400" cy="365125"/>
          </a:xfrm>
          <a:prstGeom prst="rect">
            <a:avLst/>
          </a:prstGeom>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7287354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6" Type="http://schemas.openxmlformats.org/officeDocument/2006/relationships/theme" Target="../theme/theme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theme" Target="../theme/theme4.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theme" Target="../theme/theme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theme" Target="../theme/theme6.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slideLayout" Target="../slideLayouts/slideLayout9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10" Type="http://schemas.openxmlformats.org/officeDocument/2006/relationships/slideLayout" Target="../slideLayouts/slideLayout88.xml"/><Relationship Id="rId19" Type="http://schemas.openxmlformats.org/officeDocument/2006/relationships/theme" Target="../theme/theme7.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Rectangle 3"/>
          <p:cNvSpPr>
            <a:spLocks noGrp="1" noChangeArrowheads="1"/>
          </p:cNvSpPr>
          <p:nvPr>
            <p:ph type="body" idx="1"/>
          </p:nvPr>
        </p:nvSpPr>
        <p:spPr bwMode="auto">
          <a:xfrm>
            <a:off x="67654" y="990600"/>
            <a:ext cx="89154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2"/>
          <p:cNvSpPr>
            <a:spLocks noGrp="1" noChangeArrowheads="1"/>
          </p:cNvSpPr>
          <p:nvPr>
            <p:ph type="title"/>
          </p:nvPr>
        </p:nvSpPr>
        <p:spPr bwMode="auto">
          <a:xfrm>
            <a:off x="276224" y="76200"/>
            <a:ext cx="8715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 name="Slide Number Placeholder 7"/>
          <p:cNvSpPr txBox="1">
            <a:spLocks/>
          </p:cNvSpPr>
          <p:nvPr/>
        </p:nvSpPr>
        <p:spPr>
          <a:xfrm>
            <a:off x="8578971" y="6616757"/>
            <a:ext cx="547777" cy="225484"/>
          </a:xfrm>
          <a:prstGeom prst="rect">
            <a:avLst/>
          </a:prstGeom>
          <a:ln>
            <a:noFill/>
          </a:ln>
        </p:spPr>
        <p:txBody>
          <a:bodyPr vert="horz" lIns="91440" tIns="45720" rIns="91440" bIns="45720" rtlCol="0" anchor="ctr"/>
          <a:lstStyle>
            <a:defPPr>
              <a:defRPr lang="en-US"/>
            </a:defPPr>
            <a:lvl1pPr algn="r" rtl="0" fontAlgn="base">
              <a:lnSpc>
                <a:spcPct val="90000"/>
              </a:lnSpc>
              <a:spcBef>
                <a:spcPct val="50000"/>
              </a:spcBef>
              <a:spcAft>
                <a:spcPct val="0"/>
              </a:spcAft>
              <a:defRPr sz="1000" kern="1200">
                <a:solidFill>
                  <a:schemeClr val="tx1"/>
                </a:solidFill>
                <a:latin typeface="Arial" charset="0"/>
                <a:ea typeface="+mn-ea"/>
                <a:cs typeface="+mn-cs"/>
              </a:defRPr>
            </a:lvl1pPr>
            <a:lvl2pPr marL="457200" algn="l" rtl="0" fontAlgn="base">
              <a:lnSpc>
                <a:spcPct val="90000"/>
              </a:lnSpc>
              <a:spcBef>
                <a:spcPct val="50000"/>
              </a:spcBef>
              <a:spcAft>
                <a:spcPct val="0"/>
              </a:spcAft>
              <a:defRPr sz="1600" kern="1200">
                <a:solidFill>
                  <a:schemeClr val="tx1"/>
                </a:solidFill>
                <a:latin typeface="Arial" charset="0"/>
                <a:ea typeface="+mn-ea"/>
                <a:cs typeface="+mn-cs"/>
              </a:defRPr>
            </a:lvl2pPr>
            <a:lvl3pPr marL="914400" algn="l" rtl="0" fontAlgn="base">
              <a:lnSpc>
                <a:spcPct val="90000"/>
              </a:lnSpc>
              <a:spcBef>
                <a:spcPct val="50000"/>
              </a:spcBef>
              <a:spcAft>
                <a:spcPct val="0"/>
              </a:spcAft>
              <a:defRPr sz="1600" kern="1200">
                <a:solidFill>
                  <a:schemeClr val="tx1"/>
                </a:solidFill>
                <a:latin typeface="Arial" charset="0"/>
                <a:ea typeface="+mn-ea"/>
                <a:cs typeface="+mn-cs"/>
              </a:defRPr>
            </a:lvl3pPr>
            <a:lvl4pPr marL="1371600" algn="l" rtl="0" fontAlgn="base">
              <a:lnSpc>
                <a:spcPct val="90000"/>
              </a:lnSpc>
              <a:spcBef>
                <a:spcPct val="50000"/>
              </a:spcBef>
              <a:spcAft>
                <a:spcPct val="0"/>
              </a:spcAft>
              <a:defRPr sz="1600" kern="1200">
                <a:solidFill>
                  <a:schemeClr val="tx1"/>
                </a:solidFill>
                <a:latin typeface="Arial" charset="0"/>
                <a:ea typeface="+mn-ea"/>
                <a:cs typeface="+mn-cs"/>
              </a:defRPr>
            </a:lvl4pPr>
            <a:lvl5pPr marL="1828800" algn="l" rtl="0" fontAlgn="base">
              <a:lnSpc>
                <a:spcPct val="90000"/>
              </a:lnSpc>
              <a:spcBef>
                <a:spcPct val="5000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fld id="{296C8835-0D17-40BE-AF3A-B681D566BC72}" type="slidenum">
              <a:rPr lang="en-US" smtClean="0">
                <a:solidFill>
                  <a:prstClr val="black"/>
                </a:solidFill>
              </a:rPr>
              <a:pPr/>
              <a:t>‹#›</a:t>
            </a:fld>
            <a:endParaRPr lang="en-US" dirty="0">
              <a:solidFill>
                <a:prstClr val="black"/>
              </a:solidFill>
            </a:endParaRPr>
          </a:p>
        </p:txBody>
      </p:sp>
      <p:pic>
        <p:nvPicPr>
          <p:cNvPr id="8" name="Picture 7"/>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154692" y="6597294"/>
            <a:ext cx="1591056" cy="219012"/>
          </a:xfrm>
          <a:prstGeom prst="rect">
            <a:avLst/>
          </a:prstGeom>
        </p:spPr>
      </p:pic>
    </p:spTree>
    <p:extLst>
      <p:ext uri="{BB962C8B-B14F-4D97-AF65-F5344CB8AC3E}">
        <p14:creationId xmlns:p14="http://schemas.microsoft.com/office/powerpoint/2010/main" val="390357866"/>
      </p:ext>
    </p:extLst>
  </p:cSld>
  <p:clrMap bg1="lt1" tx1="dk1" bg2="lt2" tx2="dk2" accent1="accent1" accent2="accent2" accent3="accent3" accent4="accent4" accent5="accent5" accent6="accent6" hlink="hlink" folHlink="folHlink"/>
  <p:sldLayoutIdLst>
    <p:sldLayoutId id="2147484344" r:id="rId1"/>
    <p:sldLayoutId id="2147484345" r:id="rId2"/>
    <p:sldLayoutId id="2147484346" r:id="rId3"/>
    <p:sldLayoutId id="2147484347" r:id="rId4"/>
    <p:sldLayoutId id="2147484348" r:id="rId5"/>
    <p:sldLayoutId id="2147484349" r:id="rId6"/>
    <p:sldLayoutId id="2147484350" r:id="rId7"/>
    <p:sldLayoutId id="2147484351" r:id="rId8"/>
    <p:sldLayoutId id="2147484352" r:id="rId9"/>
    <p:sldLayoutId id="2147484353" r:id="rId10"/>
    <p:sldLayoutId id="2147484354" r:id="rId11"/>
    <p:sldLayoutId id="2147484355" r:id="rId12"/>
    <p:sldLayoutId id="2147484356" r:id="rId13"/>
    <p:sldLayoutId id="2147484357" r:id="rId14"/>
    <p:sldLayoutId id="2147484358" r:id="rId15"/>
    <p:sldLayoutId id="2147484359" r:id="rId16"/>
    <p:sldLayoutId id="2147484360" r:id="rId17"/>
    <p:sldLayoutId id="2147484361" r:id="rId18"/>
  </p:sldLayoutIdLst>
  <p:hf sldNum="0" hdr="0" ftr="0" dt="0"/>
  <p:txStyles>
    <p:titleStyle>
      <a:lvl1pPr algn="l" rtl="0" eaLnBrk="1" fontAlgn="base" hangingPunct="1">
        <a:lnSpc>
          <a:spcPct val="90000"/>
        </a:lnSpc>
        <a:spcBef>
          <a:spcPct val="0"/>
        </a:spcBef>
        <a:spcAft>
          <a:spcPct val="0"/>
        </a:spcAft>
        <a:defRPr sz="2200" b="1">
          <a:solidFill>
            <a:schemeClr val="tx2"/>
          </a:solidFill>
          <a:latin typeface="+mj-lt"/>
          <a:ea typeface="+mj-ea"/>
          <a:cs typeface="+mj-cs"/>
        </a:defRPr>
      </a:lvl1pPr>
      <a:lvl2pPr algn="l" rtl="0" eaLnBrk="1" fontAlgn="base" hangingPunct="1">
        <a:lnSpc>
          <a:spcPct val="90000"/>
        </a:lnSpc>
        <a:spcBef>
          <a:spcPct val="0"/>
        </a:spcBef>
        <a:spcAft>
          <a:spcPct val="0"/>
        </a:spcAft>
        <a:defRPr sz="2200" b="1">
          <a:solidFill>
            <a:schemeClr val="tx2"/>
          </a:solidFill>
          <a:latin typeface="Arial" charset="0"/>
        </a:defRPr>
      </a:lvl2pPr>
      <a:lvl3pPr algn="l" rtl="0" eaLnBrk="1" fontAlgn="base" hangingPunct="1">
        <a:lnSpc>
          <a:spcPct val="90000"/>
        </a:lnSpc>
        <a:spcBef>
          <a:spcPct val="0"/>
        </a:spcBef>
        <a:spcAft>
          <a:spcPct val="0"/>
        </a:spcAft>
        <a:defRPr sz="2200" b="1">
          <a:solidFill>
            <a:schemeClr val="tx2"/>
          </a:solidFill>
          <a:latin typeface="Arial" charset="0"/>
        </a:defRPr>
      </a:lvl3pPr>
      <a:lvl4pPr algn="l" rtl="0" eaLnBrk="1" fontAlgn="base" hangingPunct="1">
        <a:lnSpc>
          <a:spcPct val="90000"/>
        </a:lnSpc>
        <a:spcBef>
          <a:spcPct val="0"/>
        </a:spcBef>
        <a:spcAft>
          <a:spcPct val="0"/>
        </a:spcAft>
        <a:defRPr sz="2200" b="1">
          <a:solidFill>
            <a:schemeClr val="tx2"/>
          </a:solidFill>
          <a:latin typeface="Arial" charset="0"/>
        </a:defRPr>
      </a:lvl4pPr>
      <a:lvl5pPr algn="l" rtl="0" eaLnBrk="1" fontAlgn="base" hangingPunct="1">
        <a:lnSpc>
          <a:spcPct val="90000"/>
        </a:lnSpc>
        <a:spcBef>
          <a:spcPct val="0"/>
        </a:spcBef>
        <a:spcAft>
          <a:spcPct val="0"/>
        </a:spcAft>
        <a:defRPr sz="2200" b="1">
          <a:solidFill>
            <a:schemeClr val="tx2"/>
          </a:solidFill>
          <a:latin typeface="Arial" charset="0"/>
        </a:defRPr>
      </a:lvl5pPr>
      <a:lvl6pPr marL="457200" algn="l" rtl="0" eaLnBrk="1" fontAlgn="base" hangingPunct="1">
        <a:lnSpc>
          <a:spcPct val="90000"/>
        </a:lnSpc>
        <a:spcBef>
          <a:spcPct val="0"/>
        </a:spcBef>
        <a:spcAft>
          <a:spcPct val="0"/>
        </a:spcAft>
        <a:defRPr sz="2200" b="1">
          <a:solidFill>
            <a:schemeClr val="tx2"/>
          </a:solidFill>
          <a:latin typeface="Arial" charset="0"/>
        </a:defRPr>
      </a:lvl6pPr>
      <a:lvl7pPr marL="914400" algn="l" rtl="0" eaLnBrk="1" fontAlgn="base" hangingPunct="1">
        <a:lnSpc>
          <a:spcPct val="90000"/>
        </a:lnSpc>
        <a:spcBef>
          <a:spcPct val="0"/>
        </a:spcBef>
        <a:spcAft>
          <a:spcPct val="0"/>
        </a:spcAft>
        <a:defRPr sz="2200" b="1">
          <a:solidFill>
            <a:schemeClr val="tx2"/>
          </a:solidFill>
          <a:latin typeface="Arial" charset="0"/>
        </a:defRPr>
      </a:lvl7pPr>
      <a:lvl8pPr marL="1371600" algn="l" rtl="0" eaLnBrk="1" fontAlgn="base" hangingPunct="1">
        <a:lnSpc>
          <a:spcPct val="90000"/>
        </a:lnSpc>
        <a:spcBef>
          <a:spcPct val="0"/>
        </a:spcBef>
        <a:spcAft>
          <a:spcPct val="0"/>
        </a:spcAft>
        <a:defRPr sz="2200" b="1">
          <a:solidFill>
            <a:schemeClr val="tx2"/>
          </a:solidFill>
          <a:latin typeface="Arial" charset="0"/>
        </a:defRPr>
      </a:lvl8pPr>
      <a:lvl9pPr marL="1828800" algn="l" rtl="0" eaLnBrk="1" fontAlgn="base" hangingPunct="1">
        <a:lnSpc>
          <a:spcPct val="90000"/>
        </a:lnSpc>
        <a:spcBef>
          <a:spcPct val="0"/>
        </a:spcBef>
        <a:spcAft>
          <a:spcPct val="0"/>
        </a:spcAft>
        <a:defRPr sz="2200" b="1">
          <a:solidFill>
            <a:schemeClr val="tx2"/>
          </a:solidFill>
          <a:latin typeface="Arial" charset="0"/>
        </a:defRPr>
      </a:lvl9pPr>
    </p:titleStyle>
    <p:bodyStyle>
      <a:lvl1pPr marL="209550" indent="-209550" algn="l" rtl="0" eaLnBrk="1" fontAlgn="base" hangingPunct="1">
        <a:lnSpc>
          <a:spcPct val="90000"/>
        </a:lnSpc>
        <a:spcBef>
          <a:spcPct val="65000"/>
        </a:spcBef>
        <a:spcAft>
          <a:spcPct val="0"/>
        </a:spcAft>
        <a:buClr>
          <a:schemeClr val="accent5"/>
        </a:buClr>
        <a:buFont typeface="Wingdings" pitchFamily="34" charset="2"/>
        <a:buChar char="Ø"/>
        <a:defRPr sz="1600">
          <a:solidFill>
            <a:schemeClr val="tx1"/>
          </a:solidFill>
          <a:latin typeface="+mn-lt"/>
          <a:ea typeface="+mn-ea"/>
          <a:cs typeface="+mn-cs"/>
        </a:defRPr>
      </a:lvl1pPr>
      <a:lvl2pPr marL="395288" indent="-184150" algn="l" rtl="0" eaLnBrk="1" fontAlgn="base" hangingPunct="1">
        <a:lnSpc>
          <a:spcPct val="90000"/>
        </a:lnSpc>
        <a:spcBef>
          <a:spcPct val="30000"/>
        </a:spcBef>
        <a:spcAft>
          <a:spcPct val="0"/>
        </a:spcAft>
        <a:buClr>
          <a:schemeClr val="accent5"/>
        </a:buClr>
        <a:buFont typeface="Symbol" pitchFamily="82" charset="2"/>
        <a:buChar char="·"/>
        <a:defRPr sz="1600">
          <a:solidFill>
            <a:schemeClr val="tx1"/>
          </a:solidFill>
          <a:latin typeface="+mn-lt"/>
        </a:defRPr>
      </a:lvl2pPr>
      <a:lvl3pPr marL="593725" indent="-196850" algn="l" rtl="0" eaLnBrk="1" fontAlgn="base" hangingPunct="1">
        <a:lnSpc>
          <a:spcPct val="90000"/>
        </a:lnSpc>
        <a:spcBef>
          <a:spcPct val="15000"/>
        </a:spcBef>
        <a:spcAft>
          <a:spcPct val="0"/>
        </a:spcAft>
        <a:buClr>
          <a:schemeClr val="accent5"/>
        </a:buClr>
        <a:buChar char="–"/>
        <a:defRPr sz="1600">
          <a:solidFill>
            <a:schemeClr val="tx1"/>
          </a:solidFill>
          <a:latin typeface="+mn-lt"/>
        </a:defRPr>
      </a:lvl3pPr>
      <a:lvl4pPr marL="792163" indent="-196850" algn="l" rtl="0" eaLnBrk="1" fontAlgn="base" hangingPunct="1">
        <a:lnSpc>
          <a:spcPct val="90000"/>
        </a:lnSpc>
        <a:spcBef>
          <a:spcPct val="15000"/>
        </a:spcBef>
        <a:spcAft>
          <a:spcPct val="0"/>
        </a:spcAft>
        <a:buClr>
          <a:schemeClr val="accent5"/>
        </a:buClr>
        <a:buChar char="»"/>
        <a:defRPr sz="1600">
          <a:solidFill>
            <a:schemeClr val="tx1"/>
          </a:solidFill>
          <a:latin typeface="+mn-lt"/>
        </a:defRPr>
      </a:lvl4pPr>
      <a:lvl5pPr marL="977900" indent="-184150" algn="l" rtl="0" eaLnBrk="1" fontAlgn="base" hangingPunct="1">
        <a:lnSpc>
          <a:spcPct val="90000"/>
        </a:lnSpc>
        <a:spcBef>
          <a:spcPct val="15000"/>
        </a:spcBef>
        <a:spcAft>
          <a:spcPct val="0"/>
        </a:spcAft>
        <a:buClr>
          <a:schemeClr val="accent5"/>
        </a:buClr>
        <a:buChar char="›"/>
        <a:defRPr sz="1600">
          <a:solidFill>
            <a:schemeClr val="tx1"/>
          </a:solidFill>
          <a:latin typeface="+mn-lt"/>
        </a:defRPr>
      </a:lvl5pPr>
      <a:lvl6pPr marL="1435100" indent="-184150" algn="l" rtl="0" eaLnBrk="1" fontAlgn="base" hangingPunct="1">
        <a:lnSpc>
          <a:spcPct val="90000"/>
        </a:lnSpc>
        <a:spcBef>
          <a:spcPct val="15000"/>
        </a:spcBef>
        <a:spcAft>
          <a:spcPct val="0"/>
        </a:spcAft>
        <a:buClr>
          <a:schemeClr val="folHlink"/>
        </a:buClr>
        <a:buChar char="›"/>
        <a:defRPr sz="1600">
          <a:solidFill>
            <a:schemeClr val="tx1"/>
          </a:solidFill>
          <a:latin typeface="+mn-lt"/>
        </a:defRPr>
      </a:lvl6pPr>
      <a:lvl7pPr marL="1892300" indent="-184150" algn="l" rtl="0" eaLnBrk="1" fontAlgn="base" hangingPunct="1">
        <a:lnSpc>
          <a:spcPct val="90000"/>
        </a:lnSpc>
        <a:spcBef>
          <a:spcPct val="15000"/>
        </a:spcBef>
        <a:spcAft>
          <a:spcPct val="0"/>
        </a:spcAft>
        <a:buClr>
          <a:schemeClr val="folHlink"/>
        </a:buClr>
        <a:buChar char="›"/>
        <a:defRPr sz="1600">
          <a:solidFill>
            <a:schemeClr val="tx1"/>
          </a:solidFill>
          <a:latin typeface="+mn-lt"/>
        </a:defRPr>
      </a:lvl7pPr>
      <a:lvl8pPr marL="2349500" indent="-184150" algn="l" rtl="0" eaLnBrk="1" fontAlgn="base" hangingPunct="1">
        <a:lnSpc>
          <a:spcPct val="90000"/>
        </a:lnSpc>
        <a:spcBef>
          <a:spcPct val="15000"/>
        </a:spcBef>
        <a:spcAft>
          <a:spcPct val="0"/>
        </a:spcAft>
        <a:buClr>
          <a:schemeClr val="folHlink"/>
        </a:buClr>
        <a:buChar char="›"/>
        <a:defRPr sz="1600">
          <a:solidFill>
            <a:schemeClr val="tx1"/>
          </a:solidFill>
          <a:latin typeface="+mn-lt"/>
        </a:defRPr>
      </a:lvl8pPr>
      <a:lvl9pPr marL="2806700" indent="-184150" algn="l" rtl="0" eaLnBrk="1" fontAlgn="base" hangingPunct="1">
        <a:lnSpc>
          <a:spcPct val="90000"/>
        </a:lnSpc>
        <a:spcBef>
          <a:spcPct val="15000"/>
        </a:spcBef>
        <a:spcAft>
          <a:spcPct val="0"/>
        </a:spcAft>
        <a:buClr>
          <a:schemeClr val="folHlink"/>
        </a:buClr>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5136" y="444508"/>
            <a:ext cx="8229600" cy="521696"/>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15136" y="982199"/>
            <a:ext cx="5332506" cy="332192"/>
          </a:xfrm>
          <a:prstGeom prst="rect">
            <a:avLst/>
          </a:prstGeom>
        </p:spPr>
        <p:txBody>
          <a:bodyPr vert="horz" lIns="91440" tIns="45720" rIns="91440" bIns="45720" rtlCol="0">
            <a:normAutofit/>
          </a:bodyPr>
          <a:lstStyle/>
          <a:p>
            <a:pPr lvl="0"/>
            <a:r>
              <a:rPr lang="en-US" dirty="0"/>
              <a:t>Click to edit Master text styles</a:t>
            </a:r>
          </a:p>
        </p:txBody>
      </p:sp>
      <p:sp>
        <p:nvSpPr>
          <p:cNvPr id="6" name="Slide Number Placeholder 5"/>
          <p:cNvSpPr>
            <a:spLocks noGrp="1"/>
          </p:cNvSpPr>
          <p:nvPr>
            <p:ph type="sldNum" sz="quarter" idx="4"/>
          </p:nvPr>
        </p:nvSpPr>
        <p:spPr>
          <a:xfrm>
            <a:off x="8367077" y="6420103"/>
            <a:ext cx="626035" cy="366183"/>
          </a:xfrm>
          <a:prstGeom prst="rect">
            <a:avLst/>
          </a:prstGeom>
        </p:spPr>
        <p:txBody>
          <a:bodyPr vert="horz" lIns="91440" tIns="45720" rIns="91440" bIns="45720" rtlCol="0" anchor="ctr"/>
          <a:lstStyle>
            <a:lvl1pPr algn="r">
              <a:defRPr sz="1000">
                <a:solidFill>
                  <a:schemeClr val="accent2"/>
                </a:solidFill>
                <a:latin typeface="Arial"/>
                <a:cs typeface="Arial"/>
              </a:defRPr>
            </a:lvl1pPr>
          </a:lstStyle>
          <a:p>
            <a:fld id="{A88B48FB-E956-2048-9E74-C69E7CAA26CC}" type="slidenum">
              <a:rPr lang="en-US" smtClean="0"/>
              <a:pPr/>
              <a:t>‹#›</a:t>
            </a:fld>
            <a:endParaRPr lang="en-US" dirty="0"/>
          </a:p>
        </p:txBody>
      </p:sp>
      <p:cxnSp>
        <p:nvCxnSpPr>
          <p:cNvPr id="7" name="Straight Connector 6"/>
          <p:cNvCxnSpPr/>
          <p:nvPr/>
        </p:nvCxnSpPr>
        <p:spPr>
          <a:xfrm>
            <a:off x="0" y="6420101"/>
            <a:ext cx="9144000" cy="0"/>
          </a:xfrm>
          <a:prstGeom prst="line">
            <a:avLst/>
          </a:prstGeom>
          <a:ln w="12700" cmpd="sng">
            <a:solidFill>
              <a:srgbClr val="CCCCCC"/>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04789" y="972237"/>
            <a:ext cx="8780462" cy="0"/>
          </a:xfrm>
          <a:prstGeom prst="line">
            <a:avLst/>
          </a:prstGeom>
          <a:ln w="6350" cmpd="sng">
            <a:solidFill>
              <a:srgbClr val="CCCCCC"/>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61260871"/>
      </p:ext>
    </p:extLst>
  </p:cSld>
  <p:clrMap bg1="lt1" tx1="dk1" bg2="lt2" tx2="dk2" accent1="accent1" accent2="accent2" accent3="accent3" accent4="accent4" accent5="accent5" accent6="accent6" hlink="hlink" folHlink="folHlink"/>
  <p:sldLayoutIdLst>
    <p:sldLayoutId id="2147484423" r:id="rId1"/>
    <p:sldLayoutId id="2147484424" r:id="rId2"/>
    <p:sldLayoutId id="2147484425" r:id="rId3"/>
  </p:sldLayoutIdLst>
  <p:txStyles>
    <p:titleStyle>
      <a:lvl1pPr algn="l" defTabSz="457189" rtl="0" eaLnBrk="1" latinLnBrk="0" hangingPunct="1">
        <a:spcBef>
          <a:spcPct val="0"/>
        </a:spcBef>
        <a:buNone/>
        <a:defRPr sz="2000" b="1" kern="1200">
          <a:solidFill>
            <a:schemeClr val="tx1"/>
          </a:solidFill>
          <a:latin typeface="Arial"/>
          <a:ea typeface="+mj-ea"/>
          <a:cs typeface="Arial"/>
        </a:defRPr>
      </a:lvl1pPr>
    </p:titleStyle>
    <p:bodyStyle>
      <a:lvl1pPr marL="0" indent="0" algn="l" defTabSz="457189" rtl="0" eaLnBrk="1" latinLnBrk="0" hangingPunct="1">
        <a:spcBef>
          <a:spcPct val="20000"/>
        </a:spcBef>
        <a:buFont typeface="Arial"/>
        <a:buNone/>
        <a:defRPr sz="1000" kern="1200">
          <a:solidFill>
            <a:schemeClr val="tx1"/>
          </a:solidFill>
          <a:latin typeface="Arial"/>
          <a:ea typeface="+mn-ea"/>
          <a:cs typeface="Arial"/>
        </a:defRPr>
      </a:lvl1pPr>
      <a:lvl2pPr marL="742931" indent="-285743"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09997" y="447188"/>
            <a:ext cx="7524003"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09997" y="2184400"/>
            <a:ext cx="7524003"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42797" y="6041361"/>
            <a:ext cx="6289532" cy="365125"/>
          </a:xfrm>
          <a:prstGeom prst="rect">
            <a:avLst/>
          </a:prstGeom>
        </p:spPr>
        <p:txBody>
          <a:bodyPr vert="horz" lIns="91440" tIns="45720" rIns="91440" bIns="45720" rtlCol="0" anchor="b"/>
          <a:lstStyle>
            <a:lvl1pPr algn="l">
              <a:defRPr sz="900">
                <a:solidFill>
                  <a:schemeClr val="tx1"/>
                </a:solidFill>
              </a:defRPr>
            </a:lvl1pPr>
          </a:lstStyle>
          <a:p>
            <a:endParaRPr lang="en-US" dirty="0"/>
          </a:p>
        </p:txBody>
      </p:sp>
      <p:sp>
        <p:nvSpPr>
          <p:cNvPr id="4" name="Date Placeholder 3"/>
          <p:cNvSpPr>
            <a:spLocks noGrp="1"/>
          </p:cNvSpPr>
          <p:nvPr>
            <p:ph type="dt" sz="half" idx="2"/>
          </p:nvPr>
        </p:nvSpPr>
        <p:spPr>
          <a:xfrm>
            <a:off x="6911422" y="6041361"/>
            <a:ext cx="993161" cy="365125"/>
          </a:xfrm>
          <a:prstGeom prst="rect">
            <a:avLst/>
          </a:prstGeom>
        </p:spPr>
        <p:txBody>
          <a:bodyPr vert="horz" lIns="91440" tIns="45720" rIns="91440" bIns="45720" rtlCol="0" anchor="b"/>
          <a:lstStyle>
            <a:lvl1pPr algn="r">
              <a:defRPr sz="900">
                <a:solidFill>
                  <a:schemeClr val="tx1"/>
                </a:solidFill>
              </a:defRPr>
            </a:lvl1pPr>
          </a:lstStyle>
          <a:p>
            <a:fld id="{09B482E8-6E0E-1B4F-B1FD-C69DB9E858D9}" type="datetimeFigureOut">
              <a:rPr lang="en-US" dirty="0"/>
              <a:pPr/>
              <a:t>9/30/2023</a:t>
            </a:fld>
            <a:endParaRPr lang="en-US" dirty="0"/>
          </a:p>
        </p:txBody>
      </p:sp>
      <p:sp>
        <p:nvSpPr>
          <p:cNvPr id="6" name="Slide Number Placeholder 5"/>
          <p:cNvSpPr>
            <a:spLocks noGrp="1"/>
          </p:cNvSpPr>
          <p:nvPr>
            <p:ph type="sldNum" sz="quarter" idx="4"/>
          </p:nvPr>
        </p:nvSpPr>
        <p:spPr>
          <a:xfrm>
            <a:off x="7904584" y="5915887"/>
            <a:ext cx="796616" cy="490599"/>
          </a:xfrm>
          <a:prstGeom prst="rect">
            <a:avLst/>
          </a:prstGeom>
        </p:spPr>
        <p:txBody>
          <a:bodyPr vert="horz" lIns="91440" tIns="45720" rIns="91440" bIns="10800" rtlCol="0" anchor="b"/>
          <a:lstStyle>
            <a:lvl1pPr algn="r">
              <a:defRPr sz="2000">
                <a:solidFill>
                  <a:schemeClr val="accent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202384892"/>
      </p:ext>
    </p:extLst>
  </p:cSld>
  <p:clrMap bg1="dk1" tx1="lt1" bg2="dk2" tx2="lt2" accent1="accent1" accent2="accent2" accent3="accent3" accent4="accent4" accent5="accent5" accent6="accent6" hlink="hlink" folHlink="folHlink"/>
  <p:sldLayoutIdLst>
    <p:sldLayoutId id="2147484427" r:id="rId1"/>
    <p:sldLayoutId id="2147484428" r:id="rId2"/>
    <p:sldLayoutId id="2147484429" r:id="rId3"/>
    <p:sldLayoutId id="2147484430" r:id="rId4"/>
    <p:sldLayoutId id="2147484431" r:id="rId5"/>
    <p:sldLayoutId id="2147484432" r:id="rId6"/>
    <p:sldLayoutId id="2147484433" r:id="rId7"/>
    <p:sldLayoutId id="2147484434" r:id="rId8"/>
    <p:sldLayoutId id="2147484435" r:id="rId9"/>
    <p:sldLayoutId id="2147484436" r:id="rId10"/>
    <p:sldLayoutId id="2147484437" r:id="rId11"/>
    <p:sldLayoutId id="2147484438" r:id="rId12"/>
    <p:sldLayoutId id="2147484439" r:id="rId13"/>
    <p:sldLayoutId id="2147484440" r:id="rId14"/>
    <p:sldLayoutId id="2147484441" r:id="rId15"/>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09997" y="447188"/>
            <a:ext cx="7524003"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09997" y="2184400"/>
            <a:ext cx="7524003"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42797" y="6041361"/>
            <a:ext cx="6289532" cy="365125"/>
          </a:xfrm>
          <a:prstGeom prst="rect">
            <a:avLst/>
          </a:prstGeom>
        </p:spPr>
        <p:txBody>
          <a:bodyPr vert="horz" lIns="91440" tIns="45720" rIns="91440" bIns="45720" rtlCol="0" anchor="b"/>
          <a:lstStyle>
            <a:lvl1pPr algn="l">
              <a:defRPr sz="900">
                <a:solidFill>
                  <a:schemeClr val="tx1"/>
                </a:solidFill>
              </a:defRPr>
            </a:lvl1pPr>
          </a:lstStyle>
          <a:p>
            <a:endParaRPr lang="en-US" dirty="0"/>
          </a:p>
        </p:txBody>
      </p:sp>
      <p:sp>
        <p:nvSpPr>
          <p:cNvPr id="4" name="Date Placeholder 3"/>
          <p:cNvSpPr>
            <a:spLocks noGrp="1"/>
          </p:cNvSpPr>
          <p:nvPr>
            <p:ph type="dt" sz="half" idx="2"/>
          </p:nvPr>
        </p:nvSpPr>
        <p:spPr>
          <a:xfrm>
            <a:off x="6911422" y="6041361"/>
            <a:ext cx="993161" cy="365125"/>
          </a:xfrm>
          <a:prstGeom prst="rect">
            <a:avLst/>
          </a:prstGeom>
        </p:spPr>
        <p:txBody>
          <a:bodyPr vert="horz" lIns="91440" tIns="45720" rIns="91440" bIns="45720" rtlCol="0" anchor="b"/>
          <a:lstStyle>
            <a:lvl1pPr algn="r">
              <a:defRPr sz="900">
                <a:solidFill>
                  <a:schemeClr val="tx1"/>
                </a:solidFill>
              </a:defRPr>
            </a:lvl1pPr>
          </a:lstStyle>
          <a:p>
            <a:fld id="{09B482E8-6E0E-1B4F-B1FD-C69DB9E858D9}" type="datetimeFigureOut">
              <a:rPr lang="en-US" dirty="0"/>
              <a:pPr/>
              <a:t>9/30/2023</a:t>
            </a:fld>
            <a:endParaRPr lang="en-US" dirty="0"/>
          </a:p>
        </p:txBody>
      </p:sp>
      <p:sp>
        <p:nvSpPr>
          <p:cNvPr id="6" name="Slide Number Placeholder 5"/>
          <p:cNvSpPr>
            <a:spLocks noGrp="1"/>
          </p:cNvSpPr>
          <p:nvPr>
            <p:ph type="sldNum" sz="quarter" idx="4"/>
          </p:nvPr>
        </p:nvSpPr>
        <p:spPr>
          <a:xfrm>
            <a:off x="7904584" y="5915887"/>
            <a:ext cx="796616" cy="490599"/>
          </a:xfrm>
          <a:prstGeom prst="rect">
            <a:avLst/>
          </a:prstGeom>
        </p:spPr>
        <p:txBody>
          <a:bodyPr vert="horz" lIns="91440" tIns="45720" rIns="91440" bIns="10800" rtlCol="0" anchor="b"/>
          <a:lstStyle>
            <a:lvl1pPr algn="r">
              <a:defRPr sz="2000">
                <a:solidFill>
                  <a:schemeClr val="accent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486354665"/>
      </p:ext>
    </p:extLst>
  </p:cSld>
  <p:clrMap bg1="dk1" tx1="lt1" bg2="dk2" tx2="lt2" accent1="accent1" accent2="accent2" accent3="accent3" accent4="accent4" accent5="accent5" accent6="accent6" hlink="hlink" folHlink="folHlink"/>
  <p:sldLayoutIdLst>
    <p:sldLayoutId id="2147484459" r:id="rId1"/>
    <p:sldLayoutId id="2147484460" r:id="rId2"/>
    <p:sldLayoutId id="2147484461" r:id="rId3"/>
    <p:sldLayoutId id="2147484462" r:id="rId4"/>
    <p:sldLayoutId id="2147484463" r:id="rId5"/>
    <p:sldLayoutId id="2147484464" r:id="rId6"/>
    <p:sldLayoutId id="2147484465" r:id="rId7"/>
    <p:sldLayoutId id="2147484466" r:id="rId8"/>
    <p:sldLayoutId id="2147484467" r:id="rId9"/>
    <p:sldLayoutId id="2147484468" r:id="rId10"/>
    <p:sldLayoutId id="2147484469" r:id="rId11"/>
    <p:sldLayoutId id="2147484470" r:id="rId12"/>
    <p:sldLayoutId id="2147484471" r:id="rId13"/>
    <p:sldLayoutId id="2147484472" r:id="rId14"/>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09998" y="447188"/>
            <a:ext cx="7524003"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09998" y="2184402"/>
            <a:ext cx="7524003"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42798" y="6041363"/>
            <a:ext cx="6289532" cy="365125"/>
          </a:xfrm>
          <a:prstGeom prst="rect">
            <a:avLst/>
          </a:prstGeom>
        </p:spPr>
        <p:txBody>
          <a:bodyPr vert="horz" lIns="91440" tIns="45720" rIns="91440" bIns="45720" rtlCol="0" anchor="b"/>
          <a:lstStyle>
            <a:lvl1pPr algn="l">
              <a:defRPr sz="675">
                <a:solidFill>
                  <a:schemeClr val="tx1"/>
                </a:solidFill>
              </a:defRPr>
            </a:lvl1pPr>
          </a:lstStyle>
          <a:p>
            <a:endParaRPr lang="en-US" dirty="0"/>
          </a:p>
        </p:txBody>
      </p:sp>
      <p:sp>
        <p:nvSpPr>
          <p:cNvPr id="4" name="Date Placeholder 3"/>
          <p:cNvSpPr>
            <a:spLocks noGrp="1"/>
          </p:cNvSpPr>
          <p:nvPr>
            <p:ph type="dt" sz="half" idx="2"/>
          </p:nvPr>
        </p:nvSpPr>
        <p:spPr>
          <a:xfrm>
            <a:off x="6911423" y="6041363"/>
            <a:ext cx="993161" cy="365125"/>
          </a:xfrm>
          <a:prstGeom prst="rect">
            <a:avLst/>
          </a:prstGeom>
        </p:spPr>
        <p:txBody>
          <a:bodyPr vert="horz" lIns="91440" tIns="45720" rIns="91440" bIns="45720" rtlCol="0" anchor="b"/>
          <a:lstStyle>
            <a:lvl1pPr algn="r">
              <a:defRPr sz="675">
                <a:solidFill>
                  <a:schemeClr val="tx1"/>
                </a:solidFill>
              </a:defRPr>
            </a:lvl1pPr>
          </a:lstStyle>
          <a:p>
            <a:fld id="{09B482E8-6E0E-1B4F-B1FD-C69DB9E858D9}" type="datetimeFigureOut">
              <a:rPr lang="en-US" dirty="0"/>
              <a:pPr/>
              <a:t>9/30/2023</a:t>
            </a:fld>
            <a:endParaRPr lang="en-US" dirty="0"/>
          </a:p>
        </p:txBody>
      </p:sp>
      <p:sp>
        <p:nvSpPr>
          <p:cNvPr id="6" name="Slide Number Placeholder 5"/>
          <p:cNvSpPr>
            <a:spLocks noGrp="1"/>
          </p:cNvSpPr>
          <p:nvPr>
            <p:ph type="sldNum" sz="quarter" idx="4"/>
          </p:nvPr>
        </p:nvSpPr>
        <p:spPr>
          <a:xfrm>
            <a:off x="7904584" y="5915889"/>
            <a:ext cx="796616" cy="490599"/>
          </a:xfrm>
          <a:prstGeom prst="rect">
            <a:avLst/>
          </a:prstGeom>
        </p:spPr>
        <p:txBody>
          <a:bodyPr vert="horz" lIns="91440" tIns="45720" rIns="91440" bIns="10800" rtlCol="0" anchor="b"/>
          <a:lstStyle>
            <a:lvl1pPr algn="r">
              <a:defRPr sz="1500">
                <a:solidFill>
                  <a:schemeClr val="accent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74137678"/>
      </p:ext>
    </p:extLst>
  </p:cSld>
  <p:clrMap bg1="dk1" tx1="lt1" bg2="dk2" tx2="lt2" accent1="accent1" accent2="accent2" accent3="accent3" accent4="accent4" accent5="accent5" accent6="accent6" hlink="hlink" folHlink="folHlink"/>
  <p:sldLayoutIdLst>
    <p:sldLayoutId id="2147484474" r:id="rId1"/>
    <p:sldLayoutId id="2147484475" r:id="rId2"/>
    <p:sldLayoutId id="2147484476" r:id="rId3"/>
    <p:sldLayoutId id="2147484477" r:id="rId4"/>
    <p:sldLayoutId id="2147484478" r:id="rId5"/>
    <p:sldLayoutId id="2147484479" r:id="rId6"/>
    <p:sldLayoutId id="2147484480" r:id="rId7"/>
    <p:sldLayoutId id="2147484481" r:id="rId8"/>
    <p:sldLayoutId id="2147484482" r:id="rId9"/>
    <p:sldLayoutId id="2147484483" r:id="rId10"/>
    <p:sldLayoutId id="2147484484" r:id="rId11"/>
    <p:sldLayoutId id="2147484485" r:id="rId12"/>
    <p:sldLayoutId id="2147484486" r:id="rId13"/>
    <p:sldLayoutId id="2147484487" r:id="rId14"/>
  </p:sldLayoutIdLst>
  <p:hf sldNum="0" hdr="0" ftr="0" dt="0"/>
  <p:txStyles>
    <p:titleStyle>
      <a:lvl1pPr algn="l" defTabSz="342900" rtl="0" eaLnBrk="1" latinLnBrk="0" hangingPunct="1">
        <a:spcBef>
          <a:spcPct val="0"/>
        </a:spcBef>
        <a:buNone/>
        <a:defRPr sz="3000" b="1" kern="1200">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ct val="20000"/>
        </a:spcBef>
        <a:spcAft>
          <a:spcPts val="450"/>
        </a:spcAft>
        <a:buClr>
          <a:schemeClr val="accent1"/>
        </a:buClr>
        <a:buFont typeface="Wingdings 2" charset="2"/>
        <a:buChar char=""/>
        <a:defRPr sz="1350" kern="1200">
          <a:solidFill>
            <a:schemeClr val="tx1"/>
          </a:solidFill>
          <a:latin typeface="+mn-lt"/>
          <a:ea typeface="+mn-ea"/>
          <a:cs typeface="+mn-cs"/>
        </a:defRPr>
      </a:lvl1pPr>
      <a:lvl2pPr marL="557213" indent="-214313" algn="l" defTabSz="342900" rtl="0" eaLnBrk="1" latinLnBrk="0" hangingPunct="1">
        <a:spcBef>
          <a:spcPct val="20000"/>
        </a:spcBef>
        <a:spcAft>
          <a:spcPts val="450"/>
        </a:spcAft>
        <a:buClr>
          <a:schemeClr val="accent1"/>
        </a:buClr>
        <a:buFont typeface="Wingdings 2" charset="2"/>
        <a:buChar char=""/>
        <a:defRPr sz="1200" kern="1200">
          <a:solidFill>
            <a:schemeClr val="tx1"/>
          </a:solidFill>
          <a:latin typeface="+mn-lt"/>
          <a:ea typeface="+mn-ea"/>
          <a:cs typeface="+mn-cs"/>
        </a:defRPr>
      </a:lvl2pPr>
      <a:lvl3pPr marL="857250" indent="-171450" algn="l" defTabSz="342900" rtl="0" eaLnBrk="1" latinLnBrk="0" hangingPunct="1">
        <a:spcBef>
          <a:spcPct val="20000"/>
        </a:spcBef>
        <a:spcAft>
          <a:spcPts val="450"/>
        </a:spcAft>
        <a:buClr>
          <a:schemeClr val="accent1"/>
        </a:buClr>
        <a:buFont typeface="Wingdings 2" charset="2"/>
        <a:buChar char=""/>
        <a:defRPr sz="1050" kern="1200">
          <a:solidFill>
            <a:schemeClr val="tx1"/>
          </a:solidFill>
          <a:latin typeface="+mn-lt"/>
          <a:ea typeface="+mn-ea"/>
          <a:cs typeface="+mn-cs"/>
        </a:defRPr>
      </a:lvl3pPr>
      <a:lvl4pPr marL="120015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4pPr>
      <a:lvl5pPr marL="154305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5pPr>
      <a:lvl6pPr marL="180000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6pPr>
      <a:lvl7pPr marL="210000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7pPr>
      <a:lvl8pPr marL="240000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8pPr>
      <a:lvl9pPr marL="270000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09998" y="447188"/>
            <a:ext cx="7524003"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09998" y="2184402"/>
            <a:ext cx="7524003"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42798" y="6041363"/>
            <a:ext cx="6289532" cy="365125"/>
          </a:xfrm>
          <a:prstGeom prst="rect">
            <a:avLst/>
          </a:prstGeom>
        </p:spPr>
        <p:txBody>
          <a:bodyPr vert="horz" lIns="91440" tIns="45720" rIns="91440" bIns="45720" rtlCol="0" anchor="b"/>
          <a:lstStyle>
            <a:lvl1pPr algn="l">
              <a:defRPr sz="675">
                <a:solidFill>
                  <a:schemeClr val="tx1"/>
                </a:solidFill>
              </a:defRPr>
            </a:lvl1pPr>
          </a:lstStyle>
          <a:p>
            <a:endParaRPr lang="en-US" dirty="0"/>
          </a:p>
        </p:txBody>
      </p:sp>
      <p:sp>
        <p:nvSpPr>
          <p:cNvPr id="4" name="Date Placeholder 3"/>
          <p:cNvSpPr>
            <a:spLocks noGrp="1"/>
          </p:cNvSpPr>
          <p:nvPr>
            <p:ph type="dt" sz="half" idx="2"/>
          </p:nvPr>
        </p:nvSpPr>
        <p:spPr>
          <a:xfrm>
            <a:off x="6911423" y="6041363"/>
            <a:ext cx="993161" cy="365125"/>
          </a:xfrm>
          <a:prstGeom prst="rect">
            <a:avLst/>
          </a:prstGeom>
        </p:spPr>
        <p:txBody>
          <a:bodyPr vert="horz" lIns="91440" tIns="45720" rIns="91440" bIns="45720" rtlCol="0" anchor="b"/>
          <a:lstStyle>
            <a:lvl1pPr algn="r">
              <a:defRPr sz="675">
                <a:solidFill>
                  <a:schemeClr val="tx1"/>
                </a:solidFill>
              </a:defRPr>
            </a:lvl1pPr>
          </a:lstStyle>
          <a:p>
            <a:fld id="{49939ED1-20B6-486E-AD1A-0AF57D3268A8}" type="datetime1">
              <a:rPr lang="en-US" smtClean="0"/>
              <a:t>9/30/2023</a:t>
            </a:fld>
            <a:endParaRPr lang="en-US" dirty="0"/>
          </a:p>
        </p:txBody>
      </p:sp>
      <p:sp>
        <p:nvSpPr>
          <p:cNvPr id="6" name="Slide Number Placeholder 5"/>
          <p:cNvSpPr>
            <a:spLocks noGrp="1"/>
          </p:cNvSpPr>
          <p:nvPr>
            <p:ph type="sldNum" sz="quarter" idx="4"/>
          </p:nvPr>
        </p:nvSpPr>
        <p:spPr>
          <a:xfrm>
            <a:off x="7904584" y="5915889"/>
            <a:ext cx="796616" cy="490599"/>
          </a:xfrm>
          <a:prstGeom prst="rect">
            <a:avLst/>
          </a:prstGeom>
        </p:spPr>
        <p:txBody>
          <a:bodyPr vert="horz" lIns="91440" tIns="45720" rIns="91440" bIns="10800" rtlCol="0" anchor="b"/>
          <a:lstStyle>
            <a:lvl1pPr algn="r">
              <a:defRPr sz="1500">
                <a:solidFill>
                  <a:schemeClr val="accent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462042155"/>
      </p:ext>
    </p:extLst>
  </p:cSld>
  <p:clrMap bg1="dk1" tx1="lt1" bg2="dk2" tx2="lt2" accent1="accent1" accent2="accent2" accent3="accent3" accent4="accent4" accent5="accent5" accent6="accent6" hlink="hlink" folHlink="folHlink"/>
  <p:sldLayoutIdLst>
    <p:sldLayoutId id="2147484489" r:id="rId1"/>
    <p:sldLayoutId id="2147484490" r:id="rId2"/>
    <p:sldLayoutId id="2147484491" r:id="rId3"/>
    <p:sldLayoutId id="2147484492" r:id="rId4"/>
    <p:sldLayoutId id="2147484493" r:id="rId5"/>
    <p:sldLayoutId id="2147484494" r:id="rId6"/>
    <p:sldLayoutId id="2147484495" r:id="rId7"/>
    <p:sldLayoutId id="2147484496" r:id="rId8"/>
    <p:sldLayoutId id="2147484497" r:id="rId9"/>
    <p:sldLayoutId id="2147484498" r:id="rId10"/>
    <p:sldLayoutId id="2147484499" r:id="rId11"/>
    <p:sldLayoutId id="2147484500" r:id="rId12"/>
    <p:sldLayoutId id="2147484501" r:id="rId13"/>
    <p:sldLayoutId id="2147484502" r:id="rId14"/>
  </p:sldLayoutIdLst>
  <p:hf sldNum="0" hdr="0"/>
  <p:txStyles>
    <p:titleStyle>
      <a:lvl1pPr algn="l" defTabSz="342900" rtl="0" eaLnBrk="1" latinLnBrk="0" hangingPunct="1">
        <a:spcBef>
          <a:spcPct val="0"/>
        </a:spcBef>
        <a:buNone/>
        <a:defRPr sz="3000" b="1" kern="1200">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ct val="20000"/>
        </a:spcBef>
        <a:spcAft>
          <a:spcPts val="450"/>
        </a:spcAft>
        <a:buClr>
          <a:schemeClr val="accent1"/>
        </a:buClr>
        <a:buFont typeface="Wingdings 2" charset="2"/>
        <a:buChar char=""/>
        <a:defRPr sz="1350" kern="1200">
          <a:solidFill>
            <a:schemeClr val="tx1"/>
          </a:solidFill>
          <a:latin typeface="+mn-lt"/>
          <a:ea typeface="+mn-ea"/>
          <a:cs typeface="+mn-cs"/>
        </a:defRPr>
      </a:lvl1pPr>
      <a:lvl2pPr marL="557213" indent="-214313" algn="l" defTabSz="342900" rtl="0" eaLnBrk="1" latinLnBrk="0" hangingPunct="1">
        <a:spcBef>
          <a:spcPct val="20000"/>
        </a:spcBef>
        <a:spcAft>
          <a:spcPts val="450"/>
        </a:spcAft>
        <a:buClr>
          <a:schemeClr val="accent1"/>
        </a:buClr>
        <a:buFont typeface="Wingdings 2" charset="2"/>
        <a:buChar char=""/>
        <a:defRPr sz="1200" kern="1200">
          <a:solidFill>
            <a:schemeClr val="tx1"/>
          </a:solidFill>
          <a:latin typeface="+mn-lt"/>
          <a:ea typeface="+mn-ea"/>
          <a:cs typeface="+mn-cs"/>
        </a:defRPr>
      </a:lvl2pPr>
      <a:lvl3pPr marL="857250" indent="-171450" algn="l" defTabSz="342900" rtl="0" eaLnBrk="1" latinLnBrk="0" hangingPunct="1">
        <a:spcBef>
          <a:spcPct val="20000"/>
        </a:spcBef>
        <a:spcAft>
          <a:spcPts val="450"/>
        </a:spcAft>
        <a:buClr>
          <a:schemeClr val="accent1"/>
        </a:buClr>
        <a:buFont typeface="Wingdings 2" charset="2"/>
        <a:buChar char=""/>
        <a:defRPr sz="1050" kern="1200">
          <a:solidFill>
            <a:schemeClr val="tx1"/>
          </a:solidFill>
          <a:latin typeface="+mn-lt"/>
          <a:ea typeface="+mn-ea"/>
          <a:cs typeface="+mn-cs"/>
        </a:defRPr>
      </a:lvl3pPr>
      <a:lvl4pPr marL="120015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4pPr>
      <a:lvl5pPr marL="154305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5pPr>
      <a:lvl6pPr marL="180000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6pPr>
      <a:lvl7pPr marL="210000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7pPr>
      <a:lvl8pPr marL="240000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8pPr>
      <a:lvl9pPr marL="270000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285750" y="381000"/>
            <a:ext cx="8572500" cy="1325563"/>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285750" y="1825625"/>
            <a:ext cx="85725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60567522-C3B6-46EB-A361-BEC2510B00CA}"/>
              </a:ext>
            </a:extLst>
          </p:cNvPr>
          <p:cNvSpPr>
            <a:spLocks noGrp="1"/>
          </p:cNvSpPr>
          <p:nvPr>
            <p:ph type="ftr" sz="quarter" idx="3"/>
          </p:nvPr>
        </p:nvSpPr>
        <p:spPr>
          <a:xfrm>
            <a:off x="285750" y="6296026"/>
            <a:ext cx="3086100" cy="365125"/>
          </a:xfrm>
          <a:prstGeom prst="rect">
            <a:avLst/>
          </a:prstGeom>
        </p:spPr>
        <p:txBody>
          <a:bodyPr vert="horz" lIns="91440" tIns="45720" rIns="91440" bIns="45720" rtlCol="0" anchor="ctr">
            <a:noAutofit/>
          </a:bodyPr>
          <a:lstStyle>
            <a:lvl1pPr algn="l">
              <a:defRPr sz="900" i="1">
                <a:solidFill>
                  <a:schemeClr val="tx1">
                    <a:tint val="75000"/>
                  </a:schemeClr>
                </a:solidFill>
              </a:defRPr>
            </a:lvl1pPr>
          </a:lstStyle>
          <a:p>
            <a:r>
              <a:rPr lang="en-US" dirty="0"/>
              <a:t>Ocean Pines Season Kick-Off proposal</a:t>
            </a:r>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6774873" y="6296026"/>
            <a:ext cx="2057400" cy="365125"/>
          </a:xfrm>
          <a:prstGeom prst="rect">
            <a:avLst/>
          </a:prstGeom>
        </p:spPr>
        <p:txBody>
          <a:bodyPr vert="horz" lIns="91440" tIns="45720" rIns="91440" bIns="45720" rtlCol="0" anchor="ctr">
            <a:noAutofit/>
          </a:bodyPr>
          <a:lstStyle>
            <a:lvl1pPr algn="r">
              <a:defRPr sz="825">
                <a:solidFill>
                  <a:schemeClr val="tx1">
                    <a:tint val="75000"/>
                  </a:schemeClr>
                </a:solidFill>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591363186"/>
      </p:ext>
    </p:extLst>
  </p:cSld>
  <p:clrMap bg1="lt1" tx1="dk1" bg2="lt2" tx2="dk2" accent1="accent1" accent2="accent2" accent3="accent3" accent4="accent4" accent5="accent5" accent6="accent6" hlink="hlink" folHlink="folHlink"/>
  <p:sldLayoutIdLst>
    <p:sldLayoutId id="2147484504" r:id="rId1"/>
    <p:sldLayoutId id="2147484505" r:id="rId2"/>
    <p:sldLayoutId id="2147484506" r:id="rId3"/>
    <p:sldLayoutId id="2147484507" r:id="rId4"/>
    <p:sldLayoutId id="2147484508" r:id="rId5"/>
    <p:sldLayoutId id="2147484509" r:id="rId6"/>
    <p:sldLayoutId id="2147484510" r:id="rId7"/>
    <p:sldLayoutId id="2147484511" r:id="rId8"/>
    <p:sldLayoutId id="2147484512" r:id="rId9"/>
    <p:sldLayoutId id="2147484513" r:id="rId10"/>
    <p:sldLayoutId id="2147484514" r:id="rId11"/>
    <p:sldLayoutId id="2147484515" r:id="rId12"/>
    <p:sldLayoutId id="2147484516" r:id="rId13"/>
    <p:sldLayoutId id="2147484517" r:id="rId14"/>
    <p:sldLayoutId id="2147484518" r:id="rId15"/>
    <p:sldLayoutId id="2147484519" r:id="rId16"/>
    <p:sldLayoutId id="2147484520" r:id="rId17"/>
    <p:sldLayoutId id="2147484521" r:id="rId18"/>
  </p:sldLayoutIdLst>
  <p:hf hdr="0" dt="0"/>
  <p:txStyles>
    <p:titleStyle>
      <a:lvl1pPr algn="l" defTabSz="685800" rtl="0" eaLnBrk="1" latinLnBrk="0" hangingPunct="1">
        <a:lnSpc>
          <a:spcPct val="90000"/>
        </a:lnSpc>
        <a:spcBef>
          <a:spcPct val="0"/>
        </a:spcBef>
        <a:buNone/>
        <a:defRPr sz="30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0"/>
        </a:spcBef>
        <a:buClr>
          <a:schemeClr val="accent4"/>
        </a:buClr>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0"/>
        </a:spcBef>
        <a:buClr>
          <a:schemeClr val="accent4"/>
        </a:buClr>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0"/>
        </a:spcBef>
        <a:buClr>
          <a:schemeClr val="accent4"/>
        </a:buClr>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0"/>
        </a:spcBef>
        <a:buClr>
          <a:schemeClr val="accent4"/>
        </a:buClr>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0"/>
        </a:spcBef>
        <a:buClr>
          <a:schemeClr val="accent4"/>
        </a:buClr>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A4A3A4"/>
          </p15:clr>
        </p15:guide>
        <p15:guide id="2" pos="3840">
          <p15:clr>
            <a:srgbClr val="A4A3A4"/>
          </p15:clr>
        </p15:guide>
        <p15:guide id="3" pos="240">
          <p15:clr>
            <a:srgbClr val="547EBF"/>
          </p15:clr>
        </p15:guide>
        <p15:guide id="4" orient="horz" pos="240">
          <p15:clr>
            <a:srgbClr val="547EBF"/>
          </p15:clr>
        </p15:guide>
        <p15:guide id="5" pos="7440">
          <p15:clr>
            <a:srgbClr val="547EBF"/>
          </p15:clr>
        </p15:guide>
        <p15:guide id="6" orient="horz" pos="4080">
          <p15:clr>
            <a:srgbClr val="547EBF"/>
          </p15:clr>
        </p15:guide>
        <p15:guide id="7" pos="3960">
          <p15:clr>
            <a:srgbClr val="547EBF"/>
          </p15:clr>
        </p15:guide>
        <p15:guide id="8" pos="3720">
          <p15:clr>
            <a:srgbClr val="547EBF"/>
          </p15:clr>
        </p15:guide>
        <p15:guide id="9" pos="2112">
          <p15:clr>
            <a:srgbClr val="547EBF"/>
          </p15:clr>
        </p15:guide>
        <p15:guide id="10" pos="1848">
          <p15:clr>
            <a:srgbClr val="547EBF"/>
          </p15:clr>
        </p15:guide>
        <p15:guide id="11" pos="5568">
          <p15:clr>
            <a:srgbClr val="547EBF"/>
          </p15:clr>
        </p15:guide>
        <p15:guide id="12" pos="5832">
          <p15:clr>
            <a:srgbClr val="547EBF"/>
          </p15:clr>
        </p15:guide>
        <p15:guide id="13" pos="4968">
          <p15:clr>
            <a:srgbClr val="9FCC3B"/>
          </p15:clr>
        </p15:guide>
        <p15:guide id="14" pos="5208">
          <p15:clr>
            <a:srgbClr val="9FCC3B"/>
          </p15:clr>
        </p15:guide>
        <p15:guide id="15" pos="2712">
          <p15:clr>
            <a:srgbClr val="9FCC3B"/>
          </p15:clr>
        </p15:guide>
        <p15:guide id="16" pos="2472">
          <p15:clr>
            <a:srgbClr val="9FCC3B"/>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2.xml"/><Relationship Id="rId4" Type="http://schemas.openxmlformats.org/officeDocument/2006/relationships/image" Target="../media/image9.svg"/></Relationships>
</file>

<file path=ppt/slides/_rels/slide10.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svg"/><Relationship Id="rId2" Type="http://schemas.openxmlformats.org/officeDocument/2006/relationships/notesSlide" Target="../notesSlides/notesSlide7.xml"/><Relationship Id="rId1" Type="http://schemas.openxmlformats.org/officeDocument/2006/relationships/slideLayout" Target="../slideLayouts/slideLayout82.xml"/><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8.xml"/><Relationship Id="rId1" Type="http://schemas.openxmlformats.org/officeDocument/2006/relationships/slideLayout" Target="../slideLayouts/slideLayout84.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83.xml"/></Relationships>
</file>

<file path=ppt/slides/_rels/slide1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0.xml"/><Relationship Id="rId1" Type="http://schemas.openxmlformats.org/officeDocument/2006/relationships/slideLayout" Target="../slideLayouts/slideLayout80.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1.xml"/><Relationship Id="rId1" Type="http://schemas.openxmlformats.org/officeDocument/2006/relationships/slideLayout" Target="../slideLayouts/slideLayout93.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2.xml"/><Relationship Id="rId1" Type="http://schemas.openxmlformats.org/officeDocument/2006/relationships/slideLayout" Target="../slideLayouts/slideLayout93.xml"/><Relationship Id="rId5" Type="http://schemas.openxmlformats.org/officeDocument/2006/relationships/image" Target="../media/image40.jpg"/><Relationship Id="rId4" Type="http://schemas.openxmlformats.org/officeDocument/2006/relationships/image" Target="../media/image39.jpg"/></Relationships>
</file>

<file path=ppt/slides/_rels/slide1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3.xml"/><Relationship Id="rId1" Type="http://schemas.openxmlformats.org/officeDocument/2006/relationships/slideLayout" Target="../slideLayouts/slideLayout80.xml"/><Relationship Id="rId4" Type="http://schemas.openxmlformats.org/officeDocument/2006/relationships/image" Target="../media/image42.jpg"/></Relationships>
</file>

<file path=ppt/slides/_rels/slide1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4.xml"/><Relationship Id="rId1" Type="http://schemas.openxmlformats.org/officeDocument/2006/relationships/slideLayout" Target="../slideLayouts/slideLayout93.xml"/><Relationship Id="rId5" Type="http://schemas.openxmlformats.org/officeDocument/2006/relationships/image" Target="../media/image45.jpg"/><Relationship Id="rId4" Type="http://schemas.openxmlformats.org/officeDocument/2006/relationships/image" Target="../media/image44.jpg"/></Relationships>
</file>

<file path=ppt/slides/_rels/slide1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5.xml"/><Relationship Id="rId1" Type="http://schemas.openxmlformats.org/officeDocument/2006/relationships/slideLayout" Target="../slideLayouts/slideLayout93.xml"/><Relationship Id="rId5" Type="http://schemas.openxmlformats.org/officeDocument/2006/relationships/image" Target="../media/image47.jpg"/><Relationship Id="rId4" Type="http://schemas.openxmlformats.org/officeDocument/2006/relationships/image" Target="../media/image46.jpg"/></Relationships>
</file>

<file path=ppt/slides/_rels/slide1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6.xml"/><Relationship Id="rId1" Type="http://schemas.openxmlformats.org/officeDocument/2006/relationships/slideLayout" Target="../slideLayouts/slideLayout9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7.xml"/><Relationship Id="rId1" Type="http://schemas.openxmlformats.org/officeDocument/2006/relationships/slideLayout" Target="../slideLayouts/slideLayout93.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92.xml"/></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25.xml"/><Relationship Id="rId5" Type="http://schemas.openxmlformats.org/officeDocument/2006/relationships/image" Target="../media/image54.jpeg"/><Relationship Id="rId4" Type="http://schemas.openxmlformats.org/officeDocument/2006/relationships/image" Target="../media/image53.jpg"/></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7.xml"/><Relationship Id="rId5" Type="http://schemas.openxmlformats.org/officeDocument/2006/relationships/image" Target="../media/image59.jpeg"/><Relationship Id="rId4" Type="http://schemas.openxmlformats.org/officeDocument/2006/relationships/image" Target="../media/image58.jpeg"/></Relationships>
</file>

<file path=ppt/slides/_rels/slide2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1.png"/><Relationship Id="rId1" Type="http://schemas.openxmlformats.org/officeDocument/2006/relationships/slideLayout" Target="../slideLayouts/slideLayout27.xml"/><Relationship Id="rId4" Type="http://schemas.openxmlformats.org/officeDocument/2006/relationships/image" Target="../media/image62.jpeg"/></Relationships>
</file>

<file path=ppt/slides/_rels/slide2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27.xml"/><Relationship Id="rId5" Type="http://schemas.openxmlformats.org/officeDocument/2006/relationships/image" Target="../media/image66.jpg"/><Relationship Id="rId4" Type="http://schemas.openxmlformats.org/officeDocument/2006/relationships/image" Target="../media/image65.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JPG"/><Relationship Id="rId7" Type="http://schemas.openxmlformats.org/officeDocument/2006/relationships/image" Target="../media/image72.JPG"/><Relationship Id="rId2" Type="http://schemas.openxmlformats.org/officeDocument/2006/relationships/image" Target="../media/image67.jpeg"/><Relationship Id="rId1" Type="http://schemas.openxmlformats.org/officeDocument/2006/relationships/slideLayout" Target="../slideLayouts/slideLayout27.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G"/></Relationships>
</file>

<file path=ppt/slides/_rels/slide31.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7.xml"/><Relationship Id="rId4" Type="http://schemas.openxmlformats.org/officeDocument/2006/relationships/image" Target="../media/image77.jpeg"/></Relationships>
</file>

<file path=ppt/slides/_rels/slide3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4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7.xml.rels><?xml version="1.0" encoding="UTF-8" standalone="yes"?>
<Relationships xmlns="http://schemas.openxmlformats.org/package/2006/relationships"><Relationship Id="rId2" Type="http://schemas.openxmlformats.org/officeDocument/2006/relationships/image" Target="https://files.constantcontact.com/4fdfceab001/4cd6bb01-03f4-42e5-8212-a383c9bfe9d8.png?rdr=true" TargetMode="External"/><Relationship Id="rId1" Type="http://schemas.openxmlformats.org/officeDocument/2006/relationships/slideLayout" Target="../slideLayouts/slideLayout4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Layout" Target="../slideLayouts/slideLayout3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4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6.xml"/></Relationships>
</file>

<file path=ppt/slides/_rels/slide45.xml.rels><?xml version="1.0" encoding="UTF-8" standalone="yes"?>
<Relationships xmlns="http://schemas.openxmlformats.org/package/2006/relationships"><Relationship Id="rId3" Type="http://schemas.openxmlformats.org/officeDocument/2006/relationships/image" Target="../media/image83.svg"/><Relationship Id="rId2" Type="http://schemas.openxmlformats.org/officeDocument/2006/relationships/image" Target="../media/image82.png"/><Relationship Id="rId1" Type="http://schemas.openxmlformats.org/officeDocument/2006/relationships/slideLayout" Target="../slideLayouts/slideLayout71.xml"/></Relationships>
</file>

<file path=ppt/slides/_rels/slide4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7.jpeg"/><Relationship Id="rId1" Type="http://schemas.openxmlformats.org/officeDocument/2006/relationships/slideLayout" Target="../slideLayouts/slideLayout25.xml"/><Relationship Id="rId4" Type="http://schemas.openxmlformats.org/officeDocument/2006/relationships/image" Target="../media/image85.sv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9.xml"/><Relationship Id="rId4" Type="http://schemas.openxmlformats.org/officeDocument/2006/relationships/image" Target="../media/image12.jpg"/></Relationships>
</file>

<file path=ppt/slides/_rels/slide5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93.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9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91.xml"/><Relationship Id="rId6" Type="http://schemas.openxmlformats.org/officeDocument/2006/relationships/image" Target="../media/image18.jfif"/><Relationship Id="rId5" Type="http://schemas.openxmlformats.org/officeDocument/2006/relationships/image" Target="../media/image17.jp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23.jpg"/><Relationship Id="rId2" Type="http://schemas.openxmlformats.org/officeDocument/2006/relationships/notesSlide" Target="../notesSlides/notesSlide6.xml"/><Relationship Id="rId1" Type="http://schemas.openxmlformats.org/officeDocument/2006/relationships/slideLayout" Target="../slideLayouts/slideLayout87.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7500" y="639097"/>
            <a:ext cx="4834654" cy="3781101"/>
          </a:xfrm>
        </p:spPr>
        <p:txBody>
          <a:bodyPr>
            <a:normAutofit/>
          </a:bodyPr>
          <a:lstStyle/>
          <a:p>
            <a:r>
              <a:rPr lang="en-US" dirty="0">
                <a:latin typeface="Franklin Gothic Medium" panose="020B0603020102020204" pitchFamily="34" charset="0"/>
              </a:rPr>
              <a:t>Board of Directors Meeting</a:t>
            </a:r>
          </a:p>
        </p:txBody>
      </p:sp>
      <p:sp>
        <p:nvSpPr>
          <p:cNvPr id="19" name="Freeform: Shape 12">
            <a:extLst>
              <a:ext uri="{FF2B5EF4-FFF2-40B4-BE49-F238E27FC236}">
                <a16:creationId xmlns:a16="http://schemas.microsoft.com/office/drawing/2014/main" id="{B95EB505-AE12-4878-88D1-3A93384E04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4896681"/>
            <a:ext cx="9141714" cy="1961319"/>
          </a:xfrm>
          <a:custGeom>
            <a:avLst/>
            <a:gdLst>
              <a:gd name="connsiteX0" fmla="*/ 0 w 12188952"/>
              <a:gd name="connsiteY0" fmla="*/ 0 h 1961319"/>
              <a:gd name="connsiteX1" fmla="*/ 1996017 w 12188952"/>
              <a:gd name="connsiteY1" fmla="*/ 0 h 1961319"/>
              <a:gd name="connsiteX2" fmla="*/ 2377017 w 12188952"/>
              <a:gd name="connsiteY2" fmla="*/ 263783 h 1961319"/>
              <a:gd name="connsiteX3" fmla="*/ 2385484 w 12188952"/>
              <a:gd name="connsiteY3" fmla="*/ 266713 h 1961319"/>
              <a:gd name="connsiteX4" fmla="*/ 2398184 w 12188952"/>
              <a:gd name="connsiteY4" fmla="*/ 271110 h 1961319"/>
              <a:gd name="connsiteX5" fmla="*/ 2410883 w 12188952"/>
              <a:gd name="connsiteY5" fmla="*/ 275506 h 1961319"/>
              <a:gd name="connsiteX6" fmla="*/ 2421467 w 12188952"/>
              <a:gd name="connsiteY6" fmla="*/ 275506 h 1961319"/>
              <a:gd name="connsiteX7" fmla="*/ 2434167 w 12188952"/>
              <a:gd name="connsiteY7" fmla="*/ 275506 h 1961319"/>
              <a:gd name="connsiteX8" fmla="*/ 2444750 w 12188952"/>
              <a:gd name="connsiteY8" fmla="*/ 271110 h 1961319"/>
              <a:gd name="connsiteX9" fmla="*/ 2457450 w 12188952"/>
              <a:gd name="connsiteY9" fmla="*/ 266713 h 1961319"/>
              <a:gd name="connsiteX10" fmla="*/ 2465917 w 12188952"/>
              <a:gd name="connsiteY10" fmla="*/ 263783 h 1961319"/>
              <a:gd name="connsiteX11" fmla="*/ 2846917 w 12188952"/>
              <a:gd name="connsiteY11" fmla="*/ 0 h 1961319"/>
              <a:gd name="connsiteX12" fmla="*/ 12188952 w 12188952"/>
              <a:gd name="connsiteY12" fmla="*/ 0 h 1961319"/>
              <a:gd name="connsiteX13" fmla="*/ 12188952 w 12188952"/>
              <a:gd name="connsiteY13" fmla="*/ 1264506 h 1961319"/>
              <a:gd name="connsiteX14" fmla="*/ 12188952 w 12188952"/>
              <a:gd name="connsiteY14" fmla="*/ 1917775 h 1961319"/>
              <a:gd name="connsiteX15" fmla="*/ 12188952 w 12188952"/>
              <a:gd name="connsiteY15" fmla="*/ 1961319 h 1961319"/>
              <a:gd name="connsiteX16" fmla="*/ 0 w 12188952"/>
              <a:gd name="connsiteY16" fmla="*/ 1961319 h 1961319"/>
              <a:gd name="connsiteX17" fmla="*/ 0 w 12188952"/>
              <a:gd name="connsiteY17" fmla="*/ 1917775 h 1961319"/>
              <a:gd name="connsiteX18" fmla="*/ 0 w 12188952"/>
              <a:gd name="connsiteY18" fmla="*/ 1264506 h 1961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88952" h="1961319">
                <a:moveTo>
                  <a:pt x="0" y="0"/>
                </a:moveTo>
                <a:lnTo>
                  <a:pt x="1996017" y="0"/>
                </a:lnTo>
                <a:lnTo>
                  <a:pt x="2377017" y="263783"/>
                </a:lnTo>
                <a:lnTo>
                  <a:pt x="2385484" y="266713"/>
                </a:lnTo>
                <a:lnTo>
                  <a:pt x="2398184" y="271110"/>
                </a:lnTo>
                <a:lnTo>
                  <a:pt x="2410883" y="275506"/>
                </a:lnTo>
                <a:lnTo>
                  <a:pt x="2421467" y="275506"/>
                </a:lnTo>
                <a:lnTo>
                  <a:pt x="2434167" y="275506"/>
                </a:lnTo>
                <a:lnTo>
                  <a:pt x="2444750" y="271110"/>
                </a:lnTo>
                <a:lnTo>
                  <a:pt x="2457450" y="266713"/>
                </a:lnTo>
                <a:lnTo>
                  <a:pt x="2465917" y="263783"/>
                </a:lnTo>
                <a:lnTo>
                  <a:pt x="2846917" y="0"/>
                </a:lnTo>
                <a:lnTo>
                  <a:pt x="12188952" y="0"/>
                </a:lnTo>
                <a:lnTo>
                  <a:pt x="12188952" y="1264506"/>
                </a:lnTo>
                <a:lnTo>
                  <a:pt x="12188952" y="1917775"/>
                </a:lnTo>
                <a:lnTo>
                  <a:pt x="12188952" y="1961319"/>
                </a:lnTo>
                <a:lnTo>
                  <a:pt x="0" y="1961319"/>
                </a:lnTo>
                <a:lnTo>
                  <a:pt x="0" y="1917775"/>
                </a:lnTo>
                <a:lnTo>
                  <a:pt x="0" y="1264506"/>
                </a:lnTo>
                <a:close/>
              </a:path>
            </a:pathLst>
          </a:cu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Subtitle 3"/>
          <p:cNvSpPr>
            <a:spLocks noGrp="1"/>
          </p:cNvSpPr>
          <p:nvPr>
            <p:ph type="subTitle" idx="1"/>
          </p:nvPr>
        </p:nvSpPr>
        <p:spPr>
          <a:xfrm>
            <a:off x="607500" y="5280847"/>
            <a:ext cx="4834654" cy="785656"/>
          </a:xfrm>
        </p:spPr>
        <p:txBody>
          <a:bodyPr>
            <a:normAutofit/>
          </a:bodyPr>
          <a:lstStyle/>
          <a:p>
            <a:r>
              <a:rPr lang="en-US" sz="2400" dirty="0">
                <a:solidFill>
                  <a:srgbClr val="FFFFFF"/>
                </a:solidFill>
                <a:latin typeface="Franklin Gothic Medium"/>
              </a:rPr>
              <a:t>September 30, 2023</a:t>
            </a:r>
          </a:p>
        </p:txBody>
      </p:sp>
      <p:sp>
        <p:nvSpPr>
          <p:cNvPr id="22" name="Rectangle 14">
            <a:extLst>
              <a:ext uri="{FF2B5EF4-FFF2-40B4-BE49-F238E27FC236}">
                <a16:creationId xmlns:a16="http://schemas.microsoft.com/office/drawing/2014/main" id="{A12BC7B8-5515-40FA-A38E-1054E2061B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6006" y="0"/>
            <a:ext cx="348799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14">
            <a:extLst>
              <a:ext uri="{FF2B5EF4-FFF2-40B4-BE49-F238E27FC236}">
                <a16:creationId xmlns:a16="http://schemas.microsoft.com/office/drawing/2014/main" id="{DD55F7DD-ACF1-44A0-B9B5-FC5A87544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38604" y="958640"/>
            <a:ext cx="2522798" cy="4945244"/>
          </a:xfrm>
          <a:prstGeom prst="roundRect">
            <a:avLst>
              <a:gd name="adj" fmla="val 3513"/>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Meeting">
            <a:extLst>
              <a:ext uri="{FF2B5EF4-FFF2-40B4-BE49-F238E27FC236}">
                <a16:creationId xmlns:a16="http://schemas.microsoft.com/office/drawing/2014/main" id="{80607E5A-D77F-43FC-8C0E-97F0202CBCE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56554" y="2376463"/>
            <a:ext cx="2075365" cy="2075365"/>
          </a:xfrm>
          <a:prstGeom prst="rect">
            <a:avLst/>
          </a:prstGeom>
        </p:spPr>
      </p:pic>
    </p:spTree>
    <p:extLst>
      <p:ext uri="{BB962C8B-B14F-4D97-AF65-F5344CB8AC3E}">
        <p14:creationId xmlns:p14="http://schemas.microsoft.com/office/powerpoint/2010/main" val="547177192"/>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ardrop 29">
            <a:extLst>
              <a:ext uri="{FF2B5EF4-FFF2-40B4-BE49-F238E27FC236}">
                <a16:creationId xmlns:a16="http://schemas.microsoft.com/office/drawing/2014/main" id="{F939E46E-312A-A1E9-BF9C-04098852EB54}"/>
              </a:ext>
            </a:extLst>
          </p:cNvPr>
          <p:cNvSpPr/>
          <p:nvPr/>
        </p:nvSpPr>
        <p:spPr>
          <a:xfrm>
            <a:off x="1667661" y="1552940"/>
            <a:ext cx="5840177" cy="3202524"/>
          </a:xfrm>
          <a:prstGeom prst="teardrop">
            <a:avLst>
              <a:gd name="adj" fmla="val 38434"/>
            </a:avLst>
          </a:prstGeom>
          <a:solidFill>
            <a:srgbClr val="99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Cambria"/>
            </a:endParaRPr>
          </a:p>
        </p:txBody>
      </p:sp>
      <p:sp>
        <p:nvSpPr>
          <p:cNvPr id="4" name="Text Placeholder 3">
            <a:extLst>
              <a:ext uri="{FF2B5EF4-FFF2-40B4-BE49-F238E27FC236}">
                <a16:creationId xmlns:a16="http://schemas.microsoft.com/office/drawing/2014/main" id="{C068C865-6394-9429-1F5C-9E4DDE97ABD2}"/>
              </a:ext>
            </a:extLst>
          </p:cNvPr>
          <p:cNvSpPr>
            <a:spLocks noGrp="1"/>
          </p:cNvSpPr>
          <p:nvPr>
            <p:ph type="body" sz="quarter" idx="13"/>
          </p:nvPr>
        </p:nvSpPr>
        <p:spPr>
          <a:xfrm>
            <a:off x="779230" y="2092270"/>
            <a:ext cx="1714500" cy="3189209"/>
          </a:xfrm>
          <a:effectLst>
            <a:outerShdw blurRad="63500" sx="102000" sy="102000" algn="ctr" rotWithShape="0">
              <a:prstClr val="black">
                <a:alpha val="40000"/>
              </a:prstClr>
            </a:outerShdw>
          </a:effectLst>
        </p:spPr>
        <p:txBody>
          <a:bodyPr/>
          <a:lstStyle/>
          <a:p>
            <a:pPr>
              <a:lnSpc>
                <a:spcPts val="2100"/>
              </a:lnSpc>
            </a:pPr>
            <a:br>
              <a:rPr lang="en-US" sz="1500" dirty="0">
                <a:latin typeface="+mj-lt"/>
              </a:rPr>
            </a:br>
            <a:br>
              <a:rPr lang="en-US" sz="1500" dirty="0">
                <a:latin typeface="+mj-lt"/>
              </a:rPr>
            </a:br>
            <a:r>
              <a:rPr lang="en-US" sz="1500" dirty="0">
                <a:latin typeface="+mj-lt"/>
              </a:rPr>
              <a:t>Showcase </a:t>
            </a:r>
            <a:br>
              <a:rPr lang="en-US" sz="1500" dirty="0">
                <a:latin typeface="+mj-lt"/>
              </a:rPr>
            </a:br>
            <a:r>
              <a:rPr lang="en-US" sz="1500" dirty="0">
                <a:latin typeface="+mj-lt"/>
              </a:rPr>
              <a:t>OP Amenities</a:t>
            </a:r>
          </a:p>
          <a:p>
            <a:pPr>
              <a:lnSpc>
                <a:spcPts val="2100"/>
              </a:lnSpc>
            </a:pPr>
            <a:r>
              <a:rPr lang="en-US" sz="1500" dirty="0">
                <a:latin typeface="+mj-lt"/>
              </a:rPr>
              <a:t>&amp; Programs; Increase Potential </a:t>
            </a:r>
            <a:br>
              <a:rPr lang="en-US" sz="1500" dirty="0">
                <a:latin typeface="+mj-lt"/>
              </a:rPr>
            </a:br>
            <a:r>
              <a:rPr lang="en-US" sz="1500" dirty="0">
                <a:latin typeface="+mj-lt"/>
              </a:rPr>
              <a:t>OP Revenue</a:t>
            </a:r>
          </a:p>
        </p:txBody>
      </p:sp>
      <p:sp>
        <p:nvSpPr>
          <p:cNvPr id="66" name="Title 65">
            <a:extLst>
              <a:ext uri="{FF2B5EF4-FFF2-40B4-BE49-F238E27FC236}">
                <a16:creationId xmlns:a16="http://schemas.microsoft.com/office/drawing/2014/main" id="{54C7BE75-055B-890A-59CB-1A1F3972BF1B}"/>
              </a:ext>
            </a:extLst>
          </p:cNvPr>
          <p:cNvSpPr>
            <a:spLocks noGrp="1"/>
          </p:cNvSpPr>
          <p:nvPr>
            <p:ph type="title"/>
          </p:nvPr>
        </p:nvSpPr>
        <p:spPr>
          <a:xfrm>
            <a:off x="670507" y="1101184"/>
            <a:ext cx="8079020" cy="994172"/>
          </a:xfrm>
        </p:spPr>
        <p:txBody>
          <a:bodyPr/>
          <a:lstStyle/>
          <a:p>
            <a:pPr algn="l"/>
            <a:r>
              <a:rPr lang="en-US" sz="3600" dirty="0">
                <a:solidFill>
                  <a:schemeClr val="tx2">
                    <a:lumMod val="90000"/>
                    <a:lumOff val="10000"/>
                  </a:schemeClr>
                </a:solidFill>
                <a:effectLst>
                  <a:outerShdw blurRad="38100" dist="38100" dir="2700000" algn="tl">
                    <a:srgbClr val="000000">
                      <a:alpha val="43137"/>
                    </a:srgbClr>
                  </a:outerShdw>
                </a:effectLst>
                <a:cs typeface="Quire Sans" panose="020B0502040400020003" pitchFamily="34" charset="0"/>
              </a:rPr>
              <a:t>Event Benefits</a:t>
            </a:r>
            <a:endParaRPr lang="en-US" dirty="0">
              <a:solidFill>
                <a:schemeClr val="tx2">
                  <a:lumMod val="90000"/>
                  <a:lumOff val="10000"/>
                </a:schemeClr>
              </a:solidFill>
              <a:effectLst>
                <a:outerShdw blurRad="38100" dist="38100" dir="2700000" algn="tl">
                  <a:srgbClr val="000000">
                    <a:alpha val="43137"/>
                  </a:srgbClr>
                </a:outerShdw>
              </a:effectLst>
            </a:endParaRPr>
          </a:p>
        </p:txBody>
      </p:sp>
      <p:sp>
        <p:nvSpPr>
          <p:cNvPr id="6" name="Text Placeholder 5">
            <a:extLst>
              <a:ext uri="{FF2B5EF4-FFF2-40B4-BE49-F238E27FC236}">
                <a16:creationId xmlns:a16="http://schemas.microsoft.com/office/drawing/2014/main" id="{28467E0D-F9C1-6284-134B-2E71D69F185B}"/>
              </a:ext>
            </a:extLst>
          </p:cNvPr>
          <p:cNvSpPr>
            <a:spLocks noGrp="1"/>
          </p:cNvSpPr>
          <p:nvPr>
            <p:ph type="body" sz="quarter" idx="16"/>
          </p:nvPr>
        </p:nvSpPr>
        <p:spPr>
          <a:xfrm>
            <a:off x="2726299" y="2092270"/>
            <a:ext cx="1714500" cy="3189209"/>
          </a:xfrm>
          <a:effectLst>
            <a:outerShdw blurRad="63500" sx="102000" sy="102000" algn="ctr" rotWithShape="0">
              <a:prstClr val="black">
                <a:alpha val="40000"/>
              </a:prstClr>
            </a:outerShdw>
          </a:effectLst>
        </p:spPr>
        <p:txBody>
          <a:bodyPr/>
          <a:lstStyle/>
          <a:p>
            <a:pPr>
              <a:lnSpc>
                <a:spcPts val="2100"/>
              </a:lnSpc>
            </a:pPr>
            <a:endParaRPr lang="en-US" sz="1500" dirty="0">
              <a:latin typeface="+mj-lt"/>
            </a:endParaRPr>
          </a:p>
          <a:p>
            <a:pPr>
              <a:lnSpc>
                <a:spcPts val="2100"/>
              </a:lnSpc>
            </a:pPr>
            <a:endParaRPr lang="en-US" sz="1500" dirty="0">
              <a:latin typeface="+mj-lt"/>
            </a:endParaRPr>
          </a:p>
          <a:p>
            <a:pPr>
              <a:lnSpc>
                <a:spcPts val="2100"/>
              </a:lnSpc>
            </a:pPr>
            <a:r>
              <a:rPr lang="en-US" sz="1500" dirty="0">
                <a:latin typeface="+mj-lt"/>
              </a:rPr>
              <a:t>Promote Organizations </a:t>
            </a:r>
            <a:br>
              <a:rPr lang="en-US" sz="1500" dirty="0">
                <a:latin typeface="+mj-lt"/>
              </a:rPr>
            </a:br>
            <a:r>
              <a:rPr lang="en-US" sz="1500" dirty="0">
                <a:latin typeface="+mj-lt"/>
              </a:rPr>
              <a:t>&amp; Activities; Show There’s Something for Everyone Here </a:t>
            </a:r>
          </a:p>
        </p:txBody>
      </p:sp>
      <p:pic>
        <p:nvPicPr>
          <p:cNvPr id="75" name="Picture Placeholder 74" descr="Golf clubs with solid fill">
            <a:extLst>
              <a:ext uri="{FF2B5EF4-FFF2-40B4-BE49-F238E27FC236}">
                <a16:creationId xmlns:a16="http://schemas.microsoft.com/office/drawing/2014/main" id="{4AFA2B41-1DDA-A0BB-0908-F57942BFB370}"/>
              </a:ext>
            </a:extLst>
          </p:cNvPr>
          <p:cNvPicPr>
            <a:picLocks noGrp="1" noChangeAspect="1"/>
          </p:cNvPicPr>
          <p:nvPr>
            <p:ph type="pic" sz="quarter" idx="24"/>
          </p:nvPr>
        </p:nvPicPr>
        <p:blipFill>
          <a:blip r:embed="rId3">
            <a:extLst>
              <a:ext uri="{96DAC541-7B7A-43D3-8B79-37D633B846F1}">
                <asvg:svgBlip xmlns:asvg="http://schemas.microsoft.com/office/drawing/2016/SVG/main" r:embed="rId4"/>
              </a:ext>
            </a:extLst>
          </a:blip>
          <a:srcRect/>
          <a:stretch/>
        </p:blipFill>
        <p:spPr>
          <a:xfrm>
            <a:off x="1632307" y="2308442"/>
            <a:ext cx="732994" cy="732994"/>
          </a:xfrm>
        </p:spPr>
      </p:pic>
      <p:sp>
        <p:nvSpPr>
          <p:cNvPr id="8" name="Text Placeholder 7">
            <a:extLst>
              <a:ext uri="{FF2B5EF4-FFF2-40B4-BE49-F238E27FC236}">
                <a16:creationId xmlns:a16="http://schemas.microsoft.com/office/drawing/2014/main" id="{FC9F8D9E-2369-F236-F5FB-0EC8FF1D58BE}"/>
              </a:ext>
            </a:extLst>
          </p:cNvPr>
          <p:cNvSpPr>
            <a:spLocks noGrp="1"/>
          </p:cNvSpPr>
          <p:nvPr>
            <p:ph type="body" sz="quarter" idx="18"/>
          </p:nvPr>
        </p:nvSpPr>
        <p:spPr>
          <a:xfrm>
            <a:off x="4703203" y="2092269"/>
            <a:ext cx="1714500" cy="3189208"/>
          </a:xfrm>
          <a:solidFill>
            <a:srgbClr val="00B0F0"/>
          </a:solidFill>
          <a:effectLst>
            <a:outerShdw blurRad="63500" sx="102000" sy="102000" algn="ctr" rotWithShape="0">
              <a:prstClr val="black">
                <a:alpha val="40000"/>
              </a:prstClr>
            </a:outerShdw>
          </a:effectLst>
        </p:spPr>
        <p:txBody>
          <a:bodyPr/>
          <a:lstStyle/>
          <a:p>
            <a:pPr>
              <a:lnSpc>
                <a:spcPts val="2100"/>
              </a:lnSpc>
            </a:pPr>
            <a:br>
              <a:rPr lang="en-US" sz="1500" dirty="0">
                <a:latin typeface="+mj-lt"/>
              </a:rPr>
            </a:br>
            <a:br>
              <a:rPr lang="en-US" sz="1500" dirty="0">
                <a:latin typeface="+mj-lt"/>
              </a:rPr>
            </a:br>
            <a:r>
              <a:rPr lang="en-US" sz="1500" dirty="0">
                <a:latin typeface="+mj-lt"/>
              </a:rPr>
              <a:t>Encourage Community</a:t>
            </a:r>
          </a:p>
          <a:p>
            <a:pPr>
              <a:lnSpc>
                <a:spcPts val="2100"/>
              </a:lnSpc>
            </a:pPr>
            <a:r>
              <a:rPr lang="en-US" sz="1500" dirty="0">
                <a:latin typeface="+mj-lt"/>
              </a:rPr>
              <a:t>Pride &amp; Neighbors meeting Neighbors</a:t>
            </a:r>
          </a:p>
        </p:txBody>
      </p:sp>
      <p:sp>
        <p:nvSpPr>
          <p:cNvPr id="12" name="Text Placeholder 11">
            <a:extLst>
              <a:ext uri="{FF2B5EF4-FFF2-40B4-BE49-F238E27FC236}">
                <a16:creationId xmlns:a16="http://schemas.microsoft.com/office/drawing/2014/main" id="{C6BD83E9-6197-E754-D8F0-271FD4C9553F}"/>
              </a:ext>
            </a:extLst>
          </p:cNvPr>
          <p:cNvSpPr>
            <a:spLocks noGrp="1"/>
          </p:cNvSpPr>
          <p:nvPr>
            <p:ph type="body" sz="quarter" idx="22"/>
          </p:nvPr>
        </p:nvSpPr>
        <p:spPr>
          <a:xfrm>
            <a:off x="6663248" y="2078953"/>
            <a:ext cx="1572769" cy="3202524"/>
          </a:xfrm>
          <a:solidFill>
            <a:schemeClr val="accent1">
              <a:lumMod val="75000"/>
            </a:schemeClr>
          </a:solidFill>
          <a:effectLst>
            <a:outerShdw blurRad="50800" dist="38100" dir="10800000" algn="r" rotWithShape="0">
              <a:prstClr val="black">
                <a:alpha val="40000"/>
              </a:prstClr>
            </a:outerShdw>
          </a:effectLst>
        </p:spPr>
        <p:txBody>
          <a:bodyPr/>
          <a:lstStyle/>
          <a:p>
            <a:pPr>
              <a:lnSpc>
                <a:spcPts val="2100"/>
              </a:lnSpc>
            </a:pPr>
            <a:br>
              <a:rPr lang="en-US" sz="1500" dirty="0">
                <a:latin typeface="+mj-lt"/>
              </a:rPr>
            </a:br>
            <a:endParaRPr lang="en-US" sz="1500" dirty="0">
              <a:latin typeface="+mj-lt"/>
            </a:endParaRPr>
          </a:p>
          <a:p>
            <a:pPr>
              <a:lnSpc>
                <a:spcPts val="2100"/>
              </a:lnSpc>
            </a:pPr>
            <a:r>
              <a:rPr lang="en-US" sz="1500" dirty="0">
                <a:latin typeface="+mj-lt"/>
              </a:rPr>
              <a:t>Attract Potential Homebuyers and Favorable Press Coverage</a:t>
            </a:r>
          </a:p>
        </p:txBody>
      </p:sp>
      <p:pic>
        <p:nvPicPr>
          <p:cNvPr id="27" name="Graphic 26" descr="Swimming with solid fill">
            <a:extLst>
              <a:ext uri="{FF2B5EF4-FFF2-40B4-BE49-F238E27FC236}">
                <a16:creationId xmlns:a16="http://schemas.microsoft.com/office/drawing/2014/main" id="{43BA6409-DDC6-9E38-98B9-0430C09ACCE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07984" y="2305972"/>
            <a:ext cx="826355" cy="826355"/>
          </a:xfrm>
          <a:prstGeom prst="rect">
            <a:avLst/>
          </a:prstGeom>
        </p:spPr>
      </p:pic>
      <p:sp>
        <p:nvSpPr>
          <p:cNvPr id="3" name="Slide Number Placeholder 5">
            <a:extLst>
              <a:ext uri="{FF2B5EF4-FFF2-40B4-BE49-F238E27FC236}">
                <a16:creationId xmlns:a16="http://schemas.microsoft.com/office/drawing/2014/main" id="{AABB2417-DC0E-4DBA-5360-0CB24FE128C6}"/>
              </a:ext>
            </a:extLst>
          </p:cNvPr>
          <p:cNvSpPr txBox="1">
            <a:spLocks/>
          </p:cNvSpPr>
          <p:nvPr/>
        </p:nvSpPr>
        <p:spPr>
          <a:xfrm>
            <a:off x="6774873" y="5414677"/>
            <a:ext cx="2057400" cy="273844"/>
          </a:xfrm>
          <a:prstGeom prst="rect">
            <a:avLst/>
          </a:prstGeom>
        </p:spPr>
        <p:txBody>
          <a:bodyPr vert="horz" lIns="68580" tIns="34290" rIns="68580" bIns="34290" rtlCol="0" anchor="ctr">
            <a:noAutofit/>
          </a:bodyP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fld id="{294A09A9-5501-47C1-A89A-A340965A2BE2}" type="slidenum">
              <a:rPr lang="en-US" sz="825">
                <a:solidFill>
                  <a:srgbClr val="000000">
                    <a:tint val="75000"/>
                  </a:srgbClr>
                </a:solidFill>
                <a:latin typeface="Cambria"/>
              </a:rPr>
              <a:pPr defTabSz="685800"/>
              <a:t>10</a:t>
            </a:fld>
            <a:endParaRPr lang="en-US" sz="825" dirty="0">
              <a:solidFill>
                <a:srgbClr val="000000">
                  <a:tint val="75000"/>
                </a:srgbClr>
              </a:solidFill>
              <a:latin typeface="Cambria"/>
            </a:endParaRPr>
          </a:p>
        </p:txBody>
      </p:sp>
      <p:sp>
        <p:nvSpPr>
          <p:cNvPr id="5" name="Footer Placeholder 4">
            <a:extLst>
              <a:ext uri="{FF2B5EF4-FFF2-40B4-BE49-F238E27FC236}">
                <a16:creationId xmlns:a16="http://schemas.microsoft.com/office/drawing/2014/main" id="{2417EC29-73C3-78B7-12AC-4335A621BC75}"/>
              </a:ext>
            </a:extLst>
          </p:cNvPr>
          <p:cNvSpPr txBox="1">
            <a:spLocks/>
          </p:cNvSpPr>
          <p:nvPr/>
        </p:nvSpPr>
        <p:spPr>
          <a:xfrm>
            <a:off x="285750" y="5579269"/>
            <a:ext cx="3086100" cy="273844"/>
          </a:xfrm>
          <a:prstGeom prst="rect">
            <a:avLst/>
          </a:prstGeom>
        </p:spPr>
        <p:txBody>
          <a:bodyPr vert="horz" lIns="68580" tIns="34290" rIns="68580" bIns="34290" rtlCol="0" anchor="ctr">
            <a:noAutofit/>
          </a:bodyPr>
          <a:lstStyle>
            <a:defPPr>
              <a:defRPr lang="en-US"/>
            </a:defPPr>
            <a:lvl1pPr marL="0" algn="l" defTabSz="914400" rtl="0" eaLnBrk="1" latinLnBrk="0" hangingPunct="1">
              <a:defRPr sz="1200" i="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r>
              <a:rPr lang="en-US" sz="900">
                <a:solidFill>
                  <a:srgbClr val="000000">
                    <a:tint val="75000"/>
                  </a:srgbClr>
                </a:solidFill>
                <a:latin typeface="Cambria"/>
              </a:rPr>
              <a:t>Ocean Pines Season Kick-Off proposal</a:t>
            </a:r>
            <a:endParaRPr lang="en-US" sz="900" dirty="0">
              <a:solidFill>
                <a:srgbClr val="000000">
                  <a:tint val="75000"/>
                </a:srgbClr>
              </a:solidFill>
              <a:latin typeface="Cambria"/>
            </a:endParaRPr>
          </a:p>
        </p:txBody>
      </p:sp>
      <p:pic>
        <p:nvPicPr>
          <p:cNvPr id="79" name="Picture Placeholder 78" descr="House with solid fill">
            <a:extLst>
              <a:ext uri="{FF2B5EF4-FFF2-40B4-BE49-F238E27FC236}">
                <a16:creationId xmlns:a16="http://schemas.microsoft.com/office/drawing/2014/main" id="{90AF80D7-DFF2-E5BB-217B-33CFFB5B5478}"/>
              </a:ext>
            </a:extLst>
          </p:cNvPr>
          <p:cNvPicPr>
            <a:picLocks noGrp="1" noChangeAspect="1"/>
          </p:cNvPicPr>
          <p:nvPr>
            <p:ph type="pic" sz="quarter" idx="25"/>
          </p:nvPr>
        </p:nvPicPr>
        <p:blipFill>
          <a:blip r:embed="rId7">
            <a:extLst>
              <a:ext uri="{96DAC541-7B7A-43D3-8B79-37D633B846F1}">
                <asvg:svgBlip xmlns:asvg="http://schemas.microsoft.com/office/drawing/2016/SVG/main" r:embed="rId8"/>
              </a:ext>
            </a:extLst>
          </a:blip>
          <a:srcRect/>
          <a:stretch/>
        </p:blipFill>
        <p:spPr>
          <a:xfrm>
            <a:off x="6932520" y="2187516"/>
            <a:ext cx="987431" cy="987431"/>
          </a:xfrm>
        </p:spPr>
      </p:pic>
      <p:pic>
        <p:nvPicPr>
          <p:cNvPr id="10" name="Picture Placeholder 78" descr="Group success with solid fill">
            <a:extLst>
              <a:ext uri="{FF2B5EF4-FFF2-40B4-BE49-F238E27FC236}">
                <a16:creationId xmlns:a16="http://schemas.microsoft.com/office/drawing/2014/main" id="{E5D56CD9-ED5B-C56C-9548-0EB1CFE1AEA5}"/>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4927278" y="2134821"/>
            <a:ext cx="1242250" cy="1242250"/>
          </a:xfrm>
          <a:prstGeom prst="rect">
            <a:avLst/>
          </a:prstGeom>
        </p:spPr>
      </p:pic>
      <p:pic>
        <p:nvPicPr>
          <p:cNvPr id="11" name="Picture Placeholder 78" descr="Dance with solid fill">
            <a:extLst>
              <a:ext uri="{FF2B5EF4-FFF2-40B4-BE49-F238E27FC236}">
                <a16:creationId xmlns:a16="http://schemas.microsoft.com/office/drawing/2014/main" id="{FFB77135-1B80-0D3E-BD5B-B1B217C4B60D}"/>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3073286" y="2187516"/>
            <a:ext cx="1063266" cy="1063266"/>
          </a:xfrm>
          <a:prstGeom prst="rect">
            <a:avLst/>
          </a:prstGeom>
        </p:spPr>
      </p:pic>
    </p:spTree>
    <p:extLst>
      <p:ext uri="{BB962C8B-B14F-4D97-AF65-F5344CB8AC3E}">
        <p14:creationId xmlns:p14="http://schemas.microsoft.com/office/powerpoint/2010/main" val="37218782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5D873E8-8FFA-4DA0-9813-5506E5BA089D}"/>
              </a:ext>
            </a:extLst>
          </p:cNvPr>
          <p:cNvSpPr>
            <a:spLocks noGrp="1"/>
          </p:cNvSpPr>
          <p:nvPr>
            <p:ph type="body" sz="quarter" idx="13"/>
          </p:nvPr>
        </p:nvSpPr>
        <p:spPr>
          <a:xfrm>
            <a:off x="468038" y="2011971"/>
            <a:ext cx="4523544" cy="3756818"/>
          </a:xfrm>
        </p:spPr>
        <p:txBody>
          <a:bodyPr/>
          <a:lstStyle/>
          <a:p>
            <a:pPr marL="342900" indent="-342900">
              <a:lnSpc>
                <a:spcPts val="2400"/>
              </a:lnSpc>
              <a:spcBef>
                <a:spcPts val="0"/>
              </a:spcBef>
              <a:spcAft>
                <a:spcPts val="1350"/>
              </a:spcAft>
              <a:buClr>
                <a:schemeClr val="accent4">
                  <a:lumMod val="75000"/>
                </a:schemeClr>
              </a:buClr>
              <a:buFont typeface="+mj-lt"/>
              <a:buAutoNum type="arabicPeriod"/>
            </a:pPr>
            <a:r>
              <a:rPr lang="en-US" dirty="0">
                <a:solidFill>
                  <a:schemeClr val="tx2"/>
                </a:solidFill>
                <a:ea typeface="Calibri"/>
                <a:cs typeface="Calibri"/>
              </a:rPr>
              <a:t>Working group of volunteers from </a:t>
            </a:r>
            <a:br>
              <a:rPr lang="en-US" dirty="0">
                <a:solidFill>
                  <a:schemeClr val="tx2"/>
                </a:solidFill>
                <a:ea typeface="Calibri"/>
                <a:cs typeface="Calibri"/>
              </a:rPr>
            </a:br>
            <a:r>
              <a:rPr lang="en-US" dirty="0">
                <a:solidFill>
                  <a:schemeClr val="tx2"/>
                </a:solidFill>
                <a:ea typeface="Calibri"/>
                <a:cs typeface="Calibri"/>
              </a:rPr>
              <a:t>OP Advisory Committees</a:t>
            </a:r>
          </a:p>
          <a:p>
            <a:pPr marL="342900" indent="-342900">
              <a:lnSpc>
                <a:spcPts val="2400"/>
              </a:lnSpc>
              <a:spcBef>
                <a:spcPts val="0"/>
              </a:spcBef>
              <a:spcAft>
                <a:spcPts val="1350"/>
              </a:spcAft>
              <a:buClr>
                <a:schemeClr val="accent4">
                  <a:lumMod val="75000"/>
                </a:schemeClr>
              </a:buClr>
              <a:buFont typeface="+mj-lt"/>
              <a:buAutoNum type="arabicPeriod"/>
            </a:pPr>
            <a:r>
              <a:rPr lang="en-US" dirty="0">
                <a:solidFill>
                  <a:schemeClr val="tx2"/>
                </a:solidFill>
                <a:ea typeface="Calibri"/>
                <a:cs typeface="Calibri"/>
              </a:rPr>
              <a:t>Board liaison go-ahead to begin exploring event</a:t>
            </a:r>
          </a:p>
          <a:p>
            <a:pPr marL="342900" indent="-342900">
              <a:lnSpc>
                <a:spcPts val="2400"/>
              </a:lnSpc>
              <a:spcBef>
                <a:spcPts val="0"/>
              </a:spcBef>
              <a:spcAft>
                <a:spcPts val="1350"/>
              </a:spcAft>
              <a:buClr>
                <a:schemeClr val="accent4">
                  <a:lumMod val="75000"/>
                </a:schemeClr>
              </a:buClr>
              <a:buFont typeface="+mj-lt"/>
              <a:buAutoNum type="arabicPeriod"/>
            </a:pPr>
            <a:r>
              <a:rPr lang="en-US" dirty="0">
                <a:solidFill>
                  <a:schemeClr val="tx2"/>
                </a:solidFill>
                <a:ea typeface="Calibri"/>
                <a:cs typeface="Calibri"/>
              </a:rPr>
              <a:t>Gathered support + logistics and potential expense info from John Viola and key OPA staff</a:t>
            </a:r>
          </a:p>
          <a:p>
            <a:pPr marL="342900" indent="-342900">
              <a:lnSpc>
                <a:spcPts val="2400"/>
              </a:lnSpc>
              <a:spcBef>
                <a:spcPts val="0"/>
              </a:spcBef>
              <a:spcAft>
                <a:spcPts val="1350"/>
              </a:spcAft>
              <a:buClr>
                <a:schemeClr val="accent4">
                  <a:lumMod val="75000"/>
                </a:schemeClr>
              </a:buClr>
              <a:buFont typeface="+mj-lt"/>
              <a:buAutoNum type="arabicPeriod"/>
            </a:pPr>
            <a:r>
              <a:rPr lang="en-US" dirty="0">
                <a:solidFill>
                  <a:schemeClr val="tx2"/>
                </a:solidFill>
                <a:ea typeface="Calibri"/>
                <a:cs typeface="Calibri"/>
              </a:rPr>
              <a:t>Working group developing initial </a:t>
            </a:r>
            <a:br>
              <a:rPr lang="en-US" dirty="0">
                <a:solidFill>
                  <a:schemeClr val="tx2"/>
                </a:solidFill>
                <a:ea typeface="Calibri"/>
                <a:cs typeface="Calibri"/>
              </a:rPr>
            </a:br>
            <a:r>
              <a:rPr lang="en-US" dirty="0">
                <a:solidFill>
                  <a:schemeClr val="tx2"/>
                </a:solidFill>
                <a:ea typeface="Calibri"/>
                <a:cs typeface="Calibri"/>
              </a:rPr>
              <a:t>details and preliminary budget</a:t>
            </a:r>
          </a:p>
        </p:txBody>
      </p:sp>
      <p:pic>
        <p:nvPicPr>
          <p:cNvPr id="6" name="Picture Placeholder 5">
            <a:extLst>
              <a:ext uri="{FF2B5EF4-FFF2-40B4-BE49-F238E27FC236}">
                <a16:creationId xmlns:a16="http://schemas.microsoft.com/office/drawing/2014/main" id="{6AA401E2-FFB8-24AC-C0DC-17650C3C902A}"/>
              </a:ext>
            </a:extLst>
          </p:cNvPr>
          <p:cNvPicPr>
            <a:picLocks noGrp="1" noChangeAspect="1"/>
          </p:cNvPicPr>
          <p:nvPr>
            <p:ph type="pic" idx="1"/>
          </p:nvPr>
        </p:nvPicPr>
        <p:blipFill>
          <a:blip r:embed="rId3"/>
          <a:srcRect l="8941" r="8941"/>
          <a:stretch/>
        </p:blipFill>
        <p:spPr>
          <a:ln w="38100">
            <a:solidFill>
              <a:srgbClr val="0070C0"/>
            </a:solidFill>
          </a:ln>
        </p:spPr>
      </p:pic>
      <p:sp>
        <p:nvSpPr>
          <p:cNvPr id="3" name="Slide Number Placeholder 5">
            <a:extLst>
              <a:ext uri="{FF2B5EF4-FFF2-40B4-BE49-F238E27FC236}">
                <a16:creationId xmlns:a16="http://schemas.microsoft.com/office/drawing/2014/main" id="{4534E31F-27EE-D94C-74C0-816C9201924A}"/>
              </a:ext>
            </a:extLst>
          </p:cNvPr>
          <p:cNvSpPr txBox="1">
            <a:spLocks/>
          </p:cNvSpPr>
          <p:nvPr/>
        </p:nvSpPr>
        <p:spPr>
          <a:xfrm>
            <a:off x="6774873" y="5579269"/>
            <a:ext cx="2057400" cy="273844"/>
          </a:xfrm>
          <a:prstGeom prst="rect">
            <a:avLst/>
          </a:prstGeom>
        </p:spPr>
        <p:txBody>
          <a:bodyPr vert="horz" lIns="68580" tIns="34290" rIns="68580" bIns="34290" rtlCol="0" anchor="ctr">
            <a:noAutofit/>
          </a:bodyP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fld id="{294A09A9-5501-47C1-A89A-A340965A2BE2}" type="slidenum">
              <a:rPr lang="en-US" sz="825">
                <a:solidFill>
                  <a:srgbClr val="000000">
                    <a:tint val="75000"/>
                  </a:srgbClr>
                </a:solidFill>
                <a:latin typeface="Cambria"/>
              </a:rPr>
              <a:pPr defTabSz="685800"/>
              <a:t>11</a:t>
            </a:fld>
            <a:endParaRPr lang="en-US" sz="825" dirty="0">
              <a:solidFill>
                <a:srgbClr val="000000">
                  <a:tint val="75000"/>
                </a:srgbClr>
              </a:solidFill>
              <a:latin typeface="Cambria"/>
            </a:endParaRPr>
          </a:p>
        </p:txBody>
      </p:sp>
      <p:sp>
        <p:nvSpPr>
          <p:cNvPr id="5" name="Footer Placeholder 4">
            <a:extLst>
              <a:ext uri="{FF2B5EF4-FFF2-40B4-BE49-F238E27FC236}">
                <a16:creationId xmlns:a16="http://schemas.microsoft.com/office/drawing/2014/main" id="{C551BFD4-329F-789B-34F9-D075A02DFB8C}"/>
              </a:ext>
            </a:extLst>
          </p:cNvPr>
          <p:cNvSpPr txBox="1">
            <a:spLocks/>
          </p:cNvSpPr>
          <p:nvPr/>
        </p:nvSpPr>
        <p:spPr>
          <a:xfrm>
            <a:off x="285750" y="5579269"/>
            <a:ext cx="3086100" cy="273844"/>
          </a:xfrm>
          <a:prstGeom prst="rect">
            <a:avLst/>
          </a:prstGeom>
        </p:spPr>
        <p:txBody>
          <a:bodyPr vert="horz" lIns="68580" tIns="34290" rIns="68580" bIns="34290" rtlCol="0" anchor="ctr">
            <a:noAutofit/>
          </a:bodyPr>
          <a:lstStyle>
            <a:defPPr>
              <a:defRPr lang="en-US"/>
            </a:defPPr>
            <a:lvl1pPr marL="0" algn="l" defTabSz="914400" rtl="0" eaLnBrk="1" latinLnBrk="0" hangingPunct="1">
              <a:defRPr sz="1200" i="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r>
              <a:rPr lang="en-US" sz="900">
                <a:solidFill>
                  <a:srgbClr val="000000">
                    <a:tint val="75000"/>
                  </a:srgbClr>
                </a:solidFill>
                <a:latin typeface="Cambria"/>
              </a:rPr>
              <a:t>Ocean Pines Season Kick-Off proposal</a:t>
            </a:r>
            <a:endParaRPr lang="en-US" sz="900" dirty="0">
              <a:solidFill>
                <a:srgbClr val="000000">
                  <a:tint val="75000"/>
                </a:srgbClr>
              </a:solidFill>
              <a:latin typeface="Cambria"/>
            </a:endParaRPr>
          </a:p>
        </p:txBody>
      </p:sp>
      <p:sp>
        <p:nvSpPr>
          <p:cNvPr id="2" name="Title 65">
            <a:extLst>
              <a:ext uri="{FF2B5EF4-FFF2-40B4-BE49-F238E27FC236}">
                <a16:creationId xmlns:a16="http://schemas.microsoft.com/office/drawing/2014/main" id="{CBC02A23-148A-FD07-73C1-8B15B20965AB}"/>
              </a:ext>
            </a:extLst>
          </p:cNvPr>
          <p:cNvSpPr>
            <a:spLocks noGrp="1"/>
          </p:cNvSpPr>
          <p:nvPr>
            <p:ph type="title"/>
          </p:nvPr>
        </p:nvSpPr>
        <p:spPr>
          <a:xfrm>
            <a:off x="357990" y="1039613"/>
            <a:ext cx="4841936" cy="994172"/>
          </a:xfrm>
        </p:spPr>
        <p:txBody>
          <a:bodyPr/>
          <a:lstStyle/>
          <a:p>
            <a:pPr algn="l"/>
            <a:r>
              <a:rPr lang="en-US" dirty="0">
                <a:solidFill>
                  <a:schemeClr val="tx2">
                    <a:lumMod val="90000"/>
                    <a:lumOff val="10000"/>
                  </a:schemeClr>
                </a:solidFill>
                <a:effectLst>
                  <a:outerShdw blurRad="38100" dist="38100" dir="2700000" algn="tl">
                    <a:srgbClr val="000000">
                      <a:alpha val="43137"/>
                    </a:srgbClr>
                  </a:outerShdw>
                </a:effectLst>
                <a:cs typeface="Quire Sans" panose="020B0502040400020003" pitchFamily="34" charset="0"/>
              </a:rPr>
              <a:t>Preliminary Planning</a:t>
            </a:r>
            <a:endParaRPr lang="en-US" dirty="0">
              <a:solidFill>
                <a:schemeClr val="tx2">
                  <a:lumMod val="90000"/>
                  <a:lumOff val="1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38149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961B6-DD83-DDB1-65D8-8DE654268889}"/>
              </a:ext>
            </a:extLst>
          </p:cNvPr>
          <p:cNvSpPr>
            <a:spLocks noGrp="1"/>
          </p:cNvSpPr>
          <p:nvPr>
            <p:ph type="title"/>
          </p:nvPr>
        </p:nvSpPr>
        <p:spPr/>
        <p:txBody>
          <a:bodyPr/>
          <a:lstStyle/>
          <a:p>
            <a:r>
              <a:rPr lang="en-US" dirty="0">
                <a:solidFill>
                  <a:schemeClr val="tx2">
                    <a:lumMod val="90000"/>
                    <a:lumOff val="10000"/>
                  </a:schemeClr>
                </a:solidFill>
                <a:effectLst>
                  <a:outerShdw blurRad="38100" dist="38100" dir="2700000" algn="tl">
                    <a:srgbClr val="000000">
                      <a:alpha val="43137"/>
                    </a:srgbClr>
                  </a:outerShdw>
                </a:effectLst>
                <a:cs typeface="Quire Sans" panose="020B0502040400020003" pitchFamily="34" charset="0"/>
              </a:rPr>
              <a:t>Event Details</a:t>
            </a:r>
          </a:p>
        </p:txBody>
      </p:sp>
      <p:pic>
        <p:nvPicPr>
          <p:cNvPr id="6" name="Picture Placeholder 5">
            <a:extLst>
              <a:ext uri="{FF2B5EF4-FFF2-40B4-BE49-F238E27FC236}">
                <a16:creationId xmlns:a16="http://schemas.microsoft.com/office/drawing/2014/main" id="{EB53CAD4-274E-BAA5-C434-E630D80C1D84}"/>
              </a:ext>
            </a:extLst>
          </p:cNvPr>
          <p:cNvPicPr>
            <a:picLocks noGrp="1" noChangeAspect="1"/>
          </p:cNvPicPr>
          <p:nvPr>
            <p:ph type="pic" sz="quarter" idx="10"/>
          </p:nvPr>
        </p:nvPicPr>
        <p:blipFill>
          <a:blip r:embed="rId3"/>
          <a:srcRect l="19058" r="19058"/>
          <a:stretch/>
        </p:blipFill>
        <p:spPr>
          <a:ln w="38100">
            <a:solidFill>
              <a:srgbClr val="0070C0"/>
            </a:solidFill>
          </a:ln>
        </p:spPr>
      </p:pic>
    </p:spTree>
    <p:extLst>
      <p:ext uri="{BB962C8B-B14F-4D97-AF65-F5344CB8AC3E}">
        <p14:creationId xmlns:p14="http://schemas.microsoft.com/office/powerpoint/2010/main" val="11490432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B0A65-DD59-C0AC-C97D-879AF92A8F61}"/>
              </a:ext>
            </a:extLst>
          </p:cNvPr>
          <p:cNvSpPr>
            <a:spLocks noGrp="1"/>
          </p:cNvSpPr>
          <p:nvPr>
            <p:ph type="title"/>
          </p:nvPr>
        </p:nvSpPr>
        <p:spPr>
          <a:xfrm>
            <a:off x="4490636" y="1343584"/>
            <a:ext cx="4149090" cy="720090"/>
          </a:xfrm>
        </p:spPr>
        <p:txBody>
          <a:bodyPr anchor="b">
            <a:normAutofit/>
          </a:bodyPr>
          <a:lstStyle/>
          <a:p>
            <a:pPr>
              <a:lnSpc>
                <a:spcPct val="160000"/>
              </a:lnSpc>
            </a:pPr>
            <a:r>
              <a:rPr lang="en-US" sz="2700" dirty="0">
                <a:solidFill>
                  <a:schemeClr val="tx2">
                    <a:lumMod val="90000"/>
                    <a:lumOff val="10000"/>
                  </a:schemeClr>
                </a:solidFill>
                <a:effectLst>
                  <a:outerShdw blurRad="38100" dist="38100" dir="2700000" algn="tl">
                    <a:srgbClr val="000000">
                      <a:alpha val="43137"/>
                    </a:srgbClr>
                  </a:outerShdw>
                </a:effectLst>
                <a:latin typeface="Daytona Condensed" panose="020B0506030503040204" pitchFamily="34" charset="0"/>
              </a:rPr>
              <a:t>Date &amp; Time</a:t>
            </a:r>
          </a:p>
        </p:txBody>
      </p:sp>
      <p:sp>
        <p:nvSpPr>
          <p:cNvPr id="3" name="Content Placeholder 2">
            <a:extLst>
              <a:ext uri="{FF2B5EF4-FFF2-40B4-BE49-F238E27FC236}">
                <a16:creationId xmlns:a16="http://schemas.microsoft.com/office/drawing/2014/main" id="{63DBE533-92DF-09B6-E408-A0C450E18798}"/>
              </a:ext>
            </a:extLst>
          </p:cNvPr>
          <p:cNvSpPr>
            <a:spLocks noGrp="1"/>
          </p:cNvSpPr>
          <p:nvPr>
            <p:ph idx="1"/>
          </p:nvPr>
        </p:nvSpPr>
        <p:spPr>
          <a:xfrm>
            <a:off x="4336120" y="2187158"/>
            <a:ext cx="4031471" cy="3327258"/>
          </a:xfrm>
        </p:spPr>
        <p:txBody>
          <a:bodyPr>
            <a:normAutofit/>
          </a:bodyPr>
          <a:lstStyle/>
          <a:p>
            <a:pPr lvl="1" indent="-342900">
              <a:lnSpc>
                <a:spcPts val="2400"/>
              </a:lnSpc>
              <a:spcAft>
                <a:spcPts val="900"/>
              </a:spcAft>
              <a:buClr>
                <a:schemeClr val="accent5">
                  <a:lumMod val="75000"/>
                </a:schemeClr>
              </a:buClr>
              <a:buSzPct val="90000"/>
              <a:buFont typeface="Wingdings" panose="05000000000000000000" pitchFamily="2" charset="2"/>
              <a:buChar char=""/>
            </a:pPr>
            <a:r>
              <a:rPr lang="en-US" sz="1800" dirty="0"/>
              <a:t>Lead time to create a great event.</a:t>
            </a:r>
          </a:p>
          <a:p>
            <a:pPr lvl="1" indent="-342900">
              <a:lnSpc>
                <a:spcPts val="2400"/>
              </a:lnSpc>
              <a:spcAft>
                <a:spcPts val="900"/>
              </a:spcAft>
              <a:buClr>
                <a:schemeClr val="accent5">
                  <a:lumMod val="75000"/>
                </a:schemeClr>
              </a:buClr>
              <a:buSzPct val="90000"/>
              <a:buFont typeface="Wingdings" panose="05000000000000000000" pitchFamily="2" charset="2"/>
              <a:buChar char=""/>
            </a:pPr>
            <a:r>
              <a:rPr lang="en-US" sz="1800" dirty="0"/>
              <a:t>Schedule during peak amenity sign-up period.</a:t>
            </a:r>
          </a:p>
          <a:p>
            <a:pPr lvl="1" indent="-342900">
              <a:lnSpc>
                <a:spcPts val="2400"/>
              </a:lnSpc>
              <a:spcAft>
                <a:spcPts val="900"/>
              </a:spcAft>
              <a:buClr>
                <a:schemeClr val="accent5">
                  <a:lumMod val="75000"/>
                </a:schemeClr>
              </a:buClr>
              <a:buSzPct val="90000"/>
              <a:buFont typeface="Wingdings" panose="05000000000000000000" pitchFamily="2" charset="2"/>
              <a:buChar char=""/>
            </a:pPr>
            <a:r>
              <a:rPr lang="en-US" sz="1800" dirty="0"/>
              <a:t>Avoid other recurring events.</a:t>
            </a:r>
          </a:p>
          <a:p>
            <a:pPr marL="171450" lvl="1" indent="0">
              <a:lnSpc>
                <a:spcPts val="2400"/>
              </a:lnSpc>
              <a:spcAft>
                <a:spcPts val="900"/>
              </a:spcAft>
              <a:buSzPct val="90000"/>
              <a:buNone/>
            </a:pPr>
            <a:br>
              <a:rPr lang="en-US" sz="1800" dirty="0"/>
            </a:br>
            <a:r>
              <a:rPr lang="en-US" sz="1800" b="1" dirty="0">
                <a:solidFill>
                  <a:srgbClr val="006600"/>
                </a:solidFill>
              </a:rPr>
              <a:t>Planned date &amp; time:</a:t>
            </a:r>
            <a:br>
              <a:rPr lang="en-US" sz="1800" b="1" dirty="0">
                <a:solidFill>
                  <a:srgbClr val="006600"/>
                </a:solidFill>
              </a:rPr>
            </a:br>
            <a:r>
              <a:rPr lang="en-US" sz="1800" b="1" dirty="0">
                <a:solidFill>
                  <a:srgbClr val="006600"/>
                </a:solidFill>
              </a:rPr>
              <a:t>Saturday TBA, Spring 2024</a:t>
            </a:r>
            <a:br>
              <a:rPr lang="en-US" sz="1800" b="1" dirty="0">
                <a:solidFill>
                  <a:srgbClr val="006600"/>
                </a:solidFill>
              </a:rPr>
            </a:br>
            <a:r>
              <a:rPr lang="en-US" sz="1800" b="1" dirty="0">
                <a:solidFill>
                  <a:srgbClr val="006600"/>
                </a:solidFill>
              </a:rPr>
              <a:t>3 </a:t>
            </a:r>
            <a:r>
              <a:rPr lang="en-US" sz="1800" b="1" cap="small" dirty="0">
                <a:solidFill>
                  <a:srgbClr val="006600"/>
                </a:solidFill>
              </a:rPr>
              <a:t>pm</a:t>
            </a:r>
            <a:r>
              <a:rPr lang="en-US" sz="1800" b="1" dirty="0">
                <a:solidFill>
                  <a:srgbClr val="006600"/>
                </a:solidFill>
              </a:rPr>
              <a:t> – 7 </a:t>
            </a:r>
            <a:r>
              <a:rPr lang="en-US" sz="1800" b="1" cap="small" dirty="0">
                <a:solidFill>
                  <a:srgbClr val="006600"/>
                </a:solidFill>
              </a:rPr>
              <a:t>pm</a:t>
            </a:r>
          </a:p>
        </p:txBody>
      </p:sp>
      <p:pic>
        <p:nvPicPr>
          <p:cNvPr id="13" name="Picture Placeholder 12">
            <a:extLst>
              <a:ext uri="{FF2B5EF4-FFF2-40B4-BE49-F238E27FC236}">
                <a16:creationId xmlns:a16="http://schemas.microsoft.com/office/drawing/2014/main" id="{1FD9BAE5-BFC9-B739-745F-EADC5EEF1D25}"/>
              </a:ext>
            </a:extLst>
          </p:cNvPr>
          <p:cNvPicPr>
            <a:picLocks noGrp="1" noChangeAspect="1"/>
          </p:cNvPicPr>
          <p:nvPr>
            <p:ph type="pic" sz="quarter" idx="10"/>
          </p:nvPr>
        </p:nvPicPr>
        <p:blipFill>
          <a:blip r:embed="rId3"/>
          <a:srcRect l="26552" r="26552"/>
          <a:stretch/>
        </p:blipFill>
        <p:spPr>
          <a:xfrm>
            <a:off x="1" y="857257"/>
            <a:ext cx="3618069" cy="5143493"/>
          </a:xfrm>
          <a:noFill/>
          <a:ln w="38100">
            <a:solidFill>
              <a:srgbClr val="0070C0"/>
            </a:solidFill>
          </a:ln>
        </p:spPr>
      </p:pic>
      <p:sp>
        <p:nvSpPr>
          <p:cNvPr id="5" name="Slide Number Placeholder 5">
            <a:extLst>
              <a:ext uri="{FF2B5EF4-FFF2-40B4-BE49-F238E27FC236}">
                <a16:creationId xmlns:a16="http://schemas.microsoft.com/office/drawing/2014/main" id="{9DB6083B-415A-A009-81B4-3A1FB515B375}"/>
              </a:ext>
            </a:extLst>
          </p:cNvPr>
          <p:cNvSpPr txBox="1">
            <a:spLocks/>
          </p:cNvSpPr>
          <p:nvPr/>
        </p:nvSpPr>
        <p:spPr>
          <a:xfrm>
            <a:off x="6774873" y="5579269"/>
            <a:ext cx="2057400" cy="273844"/>
          </a:xfrm>
          <a:prstGeom prst="rect">
            <a:avLst/>
          </a:prstGeom>
        </p:spPr>
        <p:txBody>
          <a:bodyPr vert="horz" lIns="68580" tIns="34290" rIns="68580" bIns="34290" rtlCol="0" anchor="ctr">
            <a:noAutofit/>
          </a:bodyP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fld id="{294A09A9-5501-47C1-A89A-A340965A2BE2}" type="slidenum">
              <a:rPr lang="en-US" sz="825">
                <a:solidFill>
                  <a:srgbClr val="000000">
                    <a:tint val="75000"/>
                  </a:srgbClr>
                </a:solidFill>
                <a:latin typeface="Cambria"/>
              </a:rPr>
              <a:pPr defTabSz="685800"/>
              <a:t>13</a:t>
            </a:fld>
            <a:endParaRPr lang="en-US" sz="825" dirty="0">
              <a:solidFill>
                <a:srgbClr val="000000">
                  <a:tint val="75000"/>
                </a:srgbClr>
              </a:solidFill>
              <a:latin typeface="Cambria"/>
            </a:endParaRPr>
          </a:p>
        </p:txBody>
      </p:sp>
      <p:sp>
        <p:nvSpPr>
          <p:cNvPr id="6" name="Footer Placeholder 4">
            <a:extLst>
              <a:ext uri="{FF2B5EF4-FFF2-40B4-BE49-F238E27FC236}">
                <a16:creationId xmlns:a16="http://schemas.microsoft.com/office/drawing/2014/main" id="{949E4CFF-1633-60CD-3C5C-CFD1214DE5B5}"/>
              </a:ext>
            </a:extLst>
          </p:cNvPr>
          <p:cNvSpPr txBox="1">
            <a:spLocks/>
          </p:cNvSpPr>
          <p:nvPr/>
        </p:nvSpPr>
        <p:spPr>
          <a:xfrm>
            <a:off x="285750" y="5579269"/>
            <a:ext cx="3086100" cy="273844"/>
          </a:xfrm>
          <a:prstGeom prst="rect">
            <a:avLst/>
          </a:prstGeom>
        </p:spPr>
        <p:txBody>
          <a:bodyPr vert="horz" lIns="68580" tIns="34290" rIns="68580" bIns="34290" rtlCol="0" anchor="ctr">
            <a:noAutofit/>
          </a:bodyPr>
          <a:lstStyle>
            <a:defPPr>
              <a:defRPr lang="en-US"/>
            </a:defPPr>
            <a:lvl1pPr marL="0" algn="l" defTabSz="914400" rtl="0" eaLnBrk="1" latinLnBrk="0" hangingPunct="1">
              <a:defRPr sz="1200" i="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r>
              <a:rPr lang="en-US" sz="900">
                <a:solidFill>
                  <a:srgbClr val="000000">
                    <a:tint val="75000"/>
                  </a:srgbClr>
                </a:solidFill>
                <a:latin typeface="Cambria"/>
              </a:rPr>
              <a:t>Ocean Pines Season Kick-Off proposal</a:t>
            </a:r>
            <a:endParaRPr lang="en-US" sz="900" dirty="0">
              <a:solidFill>
                <a:srgbClr val="000000">
                  <a:tint val="75000"/>
                </a:srgbClr>
              </a:solidFill>
              <a:latin typeface="Cambria"/>
            </a:endParaRPr>
          </a:p>
        </p:txBody>
      </p:sp>
    </p:spTree>
    <p:extLst>
      <p:ext uri="{BB962C8B-B14F-4D97-AF65-F5344CB8AC3E}">
        <p14:creationId xmlns:p14="http://schemas.microsoft.com/office/powerpoint/2010/main" val="21364456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1FD9BAE5-BFC9-B739-745F-EADC5EEF1D25}"/>
              </a:ext>
            </a:extLst>
          </p:cNvPr>
          <p:cNvPicPr>
            <a:picLocks noGrp="1" noChangeAspect="1"/>
          </p:cNvPicPr>
          <p:nvPr>
            <p:ph type="pic" sz="quarter" idx="10"/>
          </p:nvPr>
        </p:nvPicPr>
        <p:blipFill>
          <a:blip r:embed="rId3"/>
          <a:srcRect l="6746" r="6746"/>
          <a:stretch/>
        </p:blipFill>
        <p:spPr>
          <a:xfrm>
            <a:off x="4515116" y="1579678"/>
            <a:ext cx="4364236" cy="3363281"/>
          </a:xfrm>
          <a:noFill/>
          <a:ln w="38100">
            <a:solidFill>
              <a:srgbClr val="002060"/>
            </a:solidFill>
          </a:ln>
        </p:spPr>
      </p:pic>
      <p:sp>
        <p:nvSpPr>
          <p:cNvPr id="10" name="Rectangle 9">
            <a:extLst>
              <a:ext uri="{FF2B5EF4-FFF2-40B4-BE49-F238E27FC236}">
                <a16:creationId xmlns:a16="http://schemas.microsoft.com/office/drawing/2014/main" id="{54C5B425-4871-FDC9-3BC6-9B0159CD313E}"/>
              </a:ext>
            </a:extLst>
          </p:cNvPr>
          <p:cNvSpPr/>
          <p:nvPr/>
        </p:nvSpPr>
        <p:spPr>
          <a:xfrm>
            <a:off x="580293" y="3140739"/>
            <a:ext cx="2592475" cy="1205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Cambria"/>
            </a:endParaRPr>
          </a:p>
        </p:txBody>
      </p:sp>
      <p:sp>
        <p:nvSpPr>
          <p:cNvPr id="8" name="Title 1">
            <a:extLst>
              <a:ext uri="{FF2B5EF4-FFF2-40B4-BE49-F238E27FC236}">
                <a16:creationId xmlns:a16="http://schemas.microsoft.com/office/drawing/2014/main" id="{4223FF35-908D-866A-2587-31D930CFE5B0}"/>
              </a:ext>
            </a:extLst>
          </p:cNvPr>
          <p:cNvSpPr>
            <a:spLocks noGrp="1"/>
          </p:cNvSpPr>
          <p:nvPr>
            <p:ph type="title"/>
          </p:nvPr>
        </p:nvSpPr>
        <p:spPr>
          <a:xfrm>
            <a:off x="422910" y="1203024"/>
            <a:ext cx="4149090" cy="720090"/>
          </a:xfrm>
        </p:spPr>
        <p:txBody>
          <a:bodyPr anchor="b">
            <a:normAutofit/>
          </a:bodyPr>
          <a:lstStyle/>
          <a:p>
            <a:pPr>
              <a:lnSpc>
                <a:spcPct val="160000"/>
              </a:lnSpc>
            </a:pPr>
            <a:r>
              <a:rPr lang="en-US" sz="2700" dirty="0">
                <a:solidFill>
                  <a:schemeClr val="tx2">
                    <a:lumMod val="90000"/>
                    <a:lumOff val="10000"/>
                  </a:schemeClr>
                </a:solidFill>
                <a:effectLst>
                  <a:outerShdw blurRad="38100" dist="38100" dir="2700000" algn="tl">
                    <a:srgbClr val="000000">
                      <a:alpha val="43137"/>
                    </a:srgbClr>
                  </a:outerShdw>
                </a:effectLst>
                <a:latin typeface="Daytona Condensed" panose="020B0506030503040204" pitchFamily="34" charset="0"/>
              </a:rPr>
              <a:t>Location</a:t>
            </a:r>
          </a:p>
        </p:txBody>
      </p:sp>
      <p:sp>
        <p:nvSpPr>
          <p:cNvPr id="3" name="Slide Number Placeholder 5">
            <a:extLst>
              <a:ext uri="{FF2B5EF4-FFF2-40B4-BE49-F238E27FC236}">
                <a16:creationId xmlns:a16="http://schemas.microsoft.com/office/drawing/2014/main" id="{6DE454CD-F2F1-1E27-037C-1214EB3B9E2B}"/>
              </a:ext>
            </a:extLst>
          </p:cNvPr>
          <p:cNvSpPr txBox="1">
            <a:spLocks/>
          </p:cNvSpPr>
          <p:nvPr/>
        </p:nvSpPr>
        <p:spPr>
          <a:xfrm>
            <a:off x="6774873" y="5579269"/>
            <a:ext cx="2057400" cy="273844"/>
          </a:xfrm>
          <a:prstGeom prst="rect">
            <a:avLst/>
          </a:prstGeom>
        </p:spPr>
        <p:txBody>
          <a:bodyPr vert="horz" lIns="68580" tIns="34290" rIns="68580" bIns="34290" rtlCol="0" anchor="ctr">
            <a:noAutofit/>
          </a:bodyP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fld id="{294A09A9-5501-47C1-A89A-A340965A2BE2}" type="slidenum">
              <a:rPr lang="en-US" sz="825">
                <a:solidFill>
                  <a:srgbClr val="000000">
                    <a:tint val="75000"/>
                  </a:srgbClr>
                </a:solidFill>
                <a:latin typeface="Cambria"/>
              </a:rPr>
              <a:pPr defTabSz="685800"/>
              <a:t>14</a:t>
            </a:fld>
            <a:endParaRPr lang="en-US" sz="825" dirty="0">
              <a:solidFill>
                <a:srgbClr val="000000">
                  <a:tint val="75000"/>
                </a:srgbClr>
              </a:solidFill>
              <a:latin typeface="Cambria"/>
            </a:endParaRPr>
          </a:p>
        </p:txBody>
      </p:sp>
      <p:sp>
        <p:nvSpPr>
          <p:cNvPr id="4" name="Footer Placeholder 4">
            <a:extLst>
              <a:ext uri="{FF2B5EF4-FFF2-40B4-BE49-F238E27FC236}">
                <a16:creationId xmlns:a16="http://schemas.microsoft.com/office/drawing/2014/main" id="{3F6BE064-8689-5B03-66ED-7F87AEE5A6E5}"/>
              </a:ext>
            </a:extLst>
          </p:cNvPr>
          <p:cNvSpPr txBox="1">
            <a:spLocks/>
          </p:cNvSpPr>
          <p:nvPr/>
        </p:nvSpPr>
        <p:spPr>
          <a:xfrm>
            <a:off x="285750" y="5579269"/>
            <a:ext cx="3086100" cy="273844"/>
          </a:xfrm>
          <a:prstGeom prst="rect">
            <a:avLst/>
          </a:prstGeom>
        </p:spPr>
        <p:txBody>
          <a:bodyPr vert="horz" lIns="68580" tIns="34290" rIns="68580" bIns="34290" rtlCol="0" anchor="ctr">
            <a:noAutofit/>
          </a:bodyPr>
          <a:lstStyle>
            <a:defPPr>
              <a:defRPr lang="en-US"/>
            </a:defPPr>
            <a:lvl1pPr marL="0" algn="l" defTabSz="914400" rtl="0" eaLnBrk="1" latinLnBrk="0" hangingPunct="1">
              <a:defRPr sz="1200" i="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r>
              <a:rPr lang="en-US" sz="900">
                <a:solidFill>
                  <a:srgbClr val="000000">
                    <a:tint val="75000"/>
                  </a:srgbClr>
                </a:solidFill>
                <a:latin typeface="Cambria"/>
              </a:rPr>
              <a:t>Ocean Pines Season Kick-Off proposal</a:t>
            </a:r>
            <a:endParaRPr lang="en-US" sz="900" dirty="0">
              <a:solidFill>
                <a:srgbClr val="000000">
                  <a:tint val="75000"/>
                </a:srgbClr>
              </a:solidFill>
              <a:latin typeface="Cambria"/>
            </a:endParaRPr>
          </a:p>
        </p:txBody>
      </p:sp>
      <p:sp>
        <p:nvSpPr>
          <p:cNvPr id="2" name="TextBox 1">
            <a:extLst>
              <a:ext uri="{FF2B5EF4-FFF2-40B4-BE49-F238E27FC236}">
                <a16:creationId xmlns:a16="http://schemas.microsoft.com/office/drawing/2014/main" id="{3BC02772-E7A0-92F1-9C32-BB50715E7CBC}"/>
              </a:ext>
            </a:extLst>
          </p:cNvPr>
          <p:cNvSpPr txBox="1"/>
          <p:nvPr/>
        </p:nvSpPr>
        <p:spPr>
          <a:xfrm>
            <a:off x="422911" y="2124678"/>
            <a:ext cx="4490543" cy="3408625"/>
          </a:xfrm>
          <a:prstGeom prst="rect">
            <a:avLst/>
          </a:prstGeom>
          <a:noFill/>
        </p:spPr>
        <p:txBody>
          <a:bodyPr wrap="square" rtlCol="0">
            <a:spAutoFit/>
          </a:bodyPr>
          <a:lstStyle/>
          <a:p>
            <a:pPr marL="342900" lvl="1" indent="-342900" defTabSz="685800">
              <a:lnSpc>
                <a:spcPts val="2400"/>
              </a:lnSpc>
              <a:spcAft>
                <a:spcPts val="900"/>
              </a:spcAft>
              <a:buClr>
                <a:srgbClr val="7030A0"/>
              </a:buClr>
              <a:buSzPct val="90000"/>
              <a:buFont typeface="Wingdings" panose="05000000000000000000" pitchFamily="2" charset="2"/>
              <a:buChar char=""/>
            </a:pPr>
            <a:r>
              <a:rPr lang="en-US" dirty="0">
                <a:solidFill>
                  <a:srgbClr val="000000"/>
                </a:solidFill>
                <a:latin typeface="Cambria"/>
              </a:rPr>
              <a:t>Can handle 1,000 – 1,500 </a:t>
            </a:r>
            <a:br>
              <a:rPr lang="en-US" dirty="0">
                <a:solidFill>
                  <a:srgbClr val="000000"/>
                </a:solidFill>
                <a:latin typeface="Cambria"/>
              </a:rPr>
            </a:br>
            <a:r>
              <a:rPr lang="en-US" dirty="0">
                <a:solidFill>
                  <a:srgbClr val="000000"/>
                </a:solidFill>
                <a:latin typeface="Cambria"/>
              </a:rPr>
              <a:t>projected attendees.</a:t>
            </a:r>
          </a:p>
          <a:p>
            <a:pPr marL="342900" lvl="1" indent="-342900" defTabSz="685800">
              <a:lnSpc>
                <a:spcPts val="2400"/>
              </a:lnSpc>
              <a:spcAft>
                <a:spcPts val="900"/>
              </a:spcAft>
              <a:buClr>
                <a:srgbClr val="7030A0"/>
              </a:buClr>
              <a:buSzPct val="90000"/>
              <a:buFont typeface="Wingdings" panose="05000000000000000000" pitchFamily="2" charset="2"/>
              <a:buChar char=""/>
            </a:pPr>
            <a:r>
              <a:rPr lang="en-US" dirty="0">
                <a:solidFill>
                  <a:srgbClr val="000000"/>
                </a:solidFill>
                <a:latin typeface="Cambria"/>
              </a:rPr>
              <a:t>Sufficient space for exhibits, </a:t>
            </a:r>
            <a:br>
              <a:rPr lang="en-US" dirty="0">
                <a:solidFill>
                  <a:srgbClr val="000000"/>
                </a:solidFill>
                <a:latin typeface="Cambria"/>
              </a:rPr>
            </a:br>
            <a:r>
              <a:rPr lang="en-US" dirty="0">
                <a:solidFill>
                  <a:srgbClr val="000000"/>
                </a:solidFill>
                <a:latin typeface="Cambria"/>
              </a:rPr>
              <a:t>vendors and parking.</a:t>
            </a:r>
          </a:p>
          <a:p>
            <a:pPr marL="342900" lvl="1" indent="-342900" defTabSz="685800">
              <a:lnSpc>
                <a:spcPts val="2400"/>
              </a:lnSpc>
              <a:spcAft>
                <a:spcPts val="900"/>
              </a:spcAft>
              <a:buClr>
                <a:srgbClr val="7030A0"/>
              </a:buClr>
              <a:buSzPct val="90000"/>
              <a:buFont typeface="Wingdings" panose="05000000000000000000" pitchFamily="2" charset="2"/>
              <a:buChar char=""/>
            </a:pPr>
            <a:r>
              <a:rPr lang="en-US" dirty="0">
                <a:solidFill>
                  <a:srgbClr val="000000"/>
                </a:solidFill>
                <a:latin typeface="Cambria"/>
              </a:rPr>
              <a:t>Bad weather back-up options.</a:t>
            </a:r>
          </a:p>
          <a:p>
            <a:pPr marL="342900" lvl="1" indent="-342900" defTabSz="685800">
              <a:lnSpc>
                <a:spcPts val="2400"/>
              </a:lnSpc>
              <a:spcAft>
                <a:spcPts val="900"/>
              </a:spcAft>
              <a:buClr>
                <a:srgbClr val="7030A0"/>
              </a:buClr>
              <a:buSzPct val="90000"/>
              <a:buFont typeface="Wingdings" panose="05000000000000000000" pitchFamily="2" charset="2"/>
              <a:buChar char=""/>
            </a:pPr>
            <a:r>
              <a:rPr lang="en-US" dirty="0">
                <a:solidFill>
                  <a:srgbClr val="000000"/>
                </a:solidFill>
                <a:latin typeface="Cambria"/>
              </a:rPr>
              <a:t>Restrooms &amp; other facilities.</a:t>
            </a:r>
          </a:p>
          <a:p>
            <a:pPr marL="171450" lvl="1" defTabSz="685800">
              <a:lnSpc>
                <a:spcPts val="2400"/>
              </a:lnSpc>
              <a:spcAft>
                <a:spcPts val="900"/>
              </a:spcAft>
              <a:buSzPct val="90000"/>
            </a:pPr>
            <a:br>
              <a:rPr lang="en-US" dirty="0">
                <a:solidFill>
                  <a:srgbClr val="000000"/>
                </a:solidFill>
                <a:latin typeface="Cambria"/>
              </a:rPr>
            </a:br>
            <a:r>
              <a:rPr lang="en-US" b="1" dirty="0">
                <a:solidFill>
                  <a:srgbClr val="006600"/>
                </a:solidFill>
                <a:latin typeface="Cambria"/>
              </a:rPr>
              <a:t>Selected location: White Horse Park</a:t>
            </a:r>
          </a:p>
          <a:p>
            <a:pPr defTabSz="685800"/>
            <a:endParaRPr lang="en-US" dirty="0">
              <a:solidFill>
                <a:srgbClr val="000000"/>
              </a:solidFill>
              <a:latin typeface="Cambria"/>
            </a:endParaRPr>
          </a:p>
        </p:txBody>
      </p:sp>
    </p:spTree>
    <p:extLst>
      <p:ext uri="{BB962C8B-B14F-4D97-AF65-F5344CB8AC3E}">
        <p14:creationId xmlns:p14="http://schemas.microsoft.com/office/powerpoint/2010/main" val="19115114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B0A65-DD59-C0AC-C97D-879AF92A8F61}"/>
              </a:ext>
            </a:extLst>
          </p:cNvPr>
          <p:cNvSpPr>
            <a:spLocks noGrp="1"/>
          </p:cNvSpPr>
          <p:nvPr>
            <p:ph type="title"/>
          </p:nvPr>
        </p:nvSpPr>
        <p:spPr>
          <a:xfrm>
            <a:off x="480214" y="1730912"/>
            <a:ext cx="3833622" cy="576072"/>
          </a:xfrm>
        </p:spPr>
        <p:txBody>
          <a:bodyPr anchor="t">
            <a:normAutofit/>
          </a:bodyPr>
          <a:lstStyle/>
          <a:p>
            <a:r>
              <a:rPr lang="en-US" sz="2700" dirty="0">
                <a:solidFill>
                  <a:srgbClr val="002060"/>
                </a:solidFill>
                <a:effectLst>
                  <a:outerShdw blurRad="38100" dist="38100" dir="2700000" algn="tl">
                    <a:srgbClr val="000000">
                      <a:alpha val="43137"/>
                    </a:srgbClr>
                  </a:outerShdw>
                </a:effectLst>
                <a:latin typeface="Daytona Condensed" panose="020B0506030503040204" pitchFamily="34" charset="0"/>
              </a:rPr>
              <a:t>Food &amp; Drink FOR SALE</a:t>
            </a:r>
          </a:p>
        </p:txBody>
      </p:sp>
      <p:sp>
        <p:nvSpPr>
          <p:cNvPr id="4" name="Rectangle 3">
            <a:extLst>
              <a:ext uri="{FF2B5EF4-FFF2-40B4-BE49-F238E27FC236}">
                <a16:creationId xmlns:a16="http://schemas.microsoft.com/office/drawing/2014/main" id="{CA412835-2116-D5C4-E2DD-84CAE6C0C49C}"/>
              </a:ext>
            </a:extLst>
          </p:cNvPr>
          <p:cNvSpPr/>
          <p:nvPr/>
        </p:nvSpPr>
        <p:spPr>
          <a:xfrm>
            <a:off x="553065" y="3091631"/>
            <a:ext cx="2647336" cy="250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Cambria"/>
            </a:endParaRPr>
          </a:p>
        </p:txBody>
      </p:sp>
      <p:sp>
        <p:nvSpPr>
          <p:cNvPr id="3" name="Content Placeholder 2">
            <a:extLst>
              <a:ext uri="{FF2B5EF4-FFF2-40B4-BE49-F238E27FC236}">
                <a16:creationId xmlns:a16="http://schemas.microsoft.com/office/drawing/2014/main" id="{63DBE533-92DF-09B6-E408-A0C450E18798}"/>
              </a:ext>
            </a:extLst>
          </p:cNvPr>
          <p:cNvSpPr>
            <a:spLocks noGrp="1"/>
          </p:cNvSpPr>
          <p:nvPr>
            <p:ph type="body" sz="quarter" idx="11"/>
          </p:nvPr>
        </p:nvSpPr>
        <p:spPr>
          <a:xfrm>
            <a:off x="468578" y="2465615"/>
            <a:ext cx="3833622" cy="3260397"/>
          </a:xfrm>
        </p:spPr>
        <p:txBody>
          <a:bodyPr>
            <a:normAutofit/>
          </a:bodyPr>
          <a:lstStyle/>
          <a:p>
            <a:pPr lvl="1" indent="-205740">
              <a:lnSpc>
                <a:spcPts val="2400"/>
              </a:lnSpc>
              <a:spcAft>
                <a:spcPts val="900"/>
              </a:spcAft>
              <a:buSzPct val="90000"/>
              <a:buFont typeface="Wingdings" panose="05000000000000000000" pitchFamily="2" charset="2"/>
              <a:buChar char=""/>
            </a:pPr>
            <a:r>
              <a:rPr lang="en-US" sz="1800" dirty="0"/>
              <a:t>Food trucks and beer truck</a:t>
            </a:r>
          </a:p>
          <a:p>
            <a:pPr lvl="1" indent="-205740">
              <a:lnSpc>
                <a:spcPts val="2400"/>
              </a:lnSpc>
              <a:spcAft>
                <a:spcPts val="900"/>
              </a:spcAft>
              <a:buSzPct val="90000"/>
              <a:buFont typeface="Wingdings" panose="05000000000000000000" pitchFamily="2" charset="2"/>
              <a:buChar char=""/>
            </a:pPr>
            <a:r>
              <a:rPr lang="en-US" sz="1800" dirty="0"/>
              <a:t>Local restaurants</a:t>
            </a:r>
          </a:p>
          <a:p>
            <a:pPr lvl="1" indent="-205740">
              <a:lnSpc>
                <a:spcPts val="2400"/>
              </a:lnSpc>
              <a:spcAft>
                <a:spcPts val="900"/>
              </a:spcAft>
              <a:buSzPct val="90000"/>
              <a:buFont typeface="Wingdings" panose="05000000000000000000" pitchFamily="2" charset="2"/>
              <a:buChar char=""/>
            </a:pPr>
            <a:r>
              <a:rPr lang="en-US" sz="1800" dirty="0"/>
              <a:t>Maybe a cook-off or competition?</a:t>
            </a:r>
          </a:p>
          <a:p>
            <a:pPr marL="205740" lvl="1" indent="-205740">
              <a:lnSpc>
                <a:spcPts val="2400"/>
              </a:lnSpc>
              <a:spcAft>
                <a:spcPts val="900"/>
              </a:spcAft>
              <a:buSzPct val="90000"/>
              <a:buFont typeface="Wingdings" panose="05000000000000000000" pitchFamily="2" charset="2"/>
              <a:buChar char=""/>
            </a:pPr>
            <a:r>
              <a:rPr lang="en-US" sz="1800" dirty="0"/>
              <a:t>Yacht Club may want to offer a </a:t>
            </a:r>
            <a:br>
              <a:rPr lang="en-US" sz="1800" dirty="0"/>
            </a:br>
            <a:r>
              <a:rPr lang="en-US" sz="1800" dirty="0"/>
              <a:t>post-event Happy Hour or discount</a:t>
            </a:r>
          </a:p>
        </p:txBody>
      </p:sp>
      <p:pic>
        <p:nvPicPr>
          <p:cNvPr id="7" name="Picture Placeholder 4">
            <a:extLst>
              <a:ext uri="{FF2B5EF4-FFF2-40B4-BE49-F238E27FC236}">
                <a16:creationId xmlns:a16="http://schemas.microsoft.com/office/drawing/2014/main" id="{B7513FFE-027C-E8CE-35F0-1B585DF65511}"/>
              </a:ext>
            </a:extLst>
          </p:cNvPr>
          <p:cNvPicPr>
            <a:picLocks noChangeAspect="1"/>
          </p:cNvPicPr>
          <p:nvPr/>
        </p:nvPicPr>
        <p:blipFill>
          <a:blip r:embed="rId3"/>
          <a:srcRect l="14856" r="14856"/>
          <a:stretch/>
        </p:blipFill>
        <p:spPr>
          <a:xfrm rot="294216">
            <a:off x="6328856" y="1681830"/>
            <a:ext cx="2507226" cy="2710384"/>
          </a:xfrm>
          <a:custGeom>
            <a:avLst/>
            <a:gdLst>
              <a:gd name="connsiteX0" fmla="*/ 998505 w 1920240"/>
              <a:gd name="connsiteY0" fmla="*/ 0 h 2028271"/>
              <a:gd name="connsiteX1" fmla="*/ 1920240 w 1920240"/>
              <a:gd name="connsiteY1" fmla="*/ 1014136 h 2028271"/>
              <a:gd name="connsiteX2" fmla="*/ 998505 w 1920240"/>
              <a:gd name="connsiteY2" fmla="*/ 2028271 h 2028271"/>
              <a:gd name="connsiteX3" fmla="*/ 0 w 1920240"/>
              <a:gd name="connsiteY3" fmla="*/ 1014136 h 2028271"/>
              <a:gd name="connsiteX4" fmla="*/ 998505 w 1920240"/>
              <a:gd name="connsiteY4" fmla="*/ 0 h 2028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0240" h="2028271">
                <a:moveTo>
                  <a:pt x="998505" y="0"/>
                </a:moveTo>
                <a:cubicBezTo>
                  <a:pt x="1318545" y="0"/>
                  <a:pt x="1920240" y="454044"/>
                  <a:pt x="1920240" y="1014136"/>
                </a:cubicBezTo>
                <a:cubicBezTo>
                  <a:pt x="1920240" y="1574227"/>
                  <a:pt x="1318545" y="2028271"/>
                  <a:pt x="998505" y="2028271"/>
                </a:cubicBezTo>
                <a:cubicBezTo>
                  <a:pt x="678465" y="2028271"/>
                  <a:pt x="0" y="1719031"/>
                  <a:pt x="0" y="1014136"/>
                </a:cubicBezTo>
                <a:cubicBezTo>
                  <a:pt x="0" y="309240"/>
                  <a:pt x="678465" y="0"/>
                  <a:pt x="998505" y="0"/>
                </a:cubicBezTo>
                <a:close/>
              </a:path>
            </a:pathLst>
          </a:custGeom>
          <a:solidFill>
            <a:schemeClr val="bg1">
              <a:lumMod val="85000"/>
            </a:schemeClr>
          </a:solidFill>
          <a:ln w="38100">
            <a:solidFill>
              <a:srgbClr val="002060"/>
            </a:solidFill>
          </a:ln>
        </p:spPr>
      </p:pic>
      <p:sp>
        <p:nvSpPr>
          <p:cNvPr id="9" name="Slide Number Placeholder 5">
            <a:extLst>
              <a:ext uri="{FF2B5EF4-FFF2-40B4-BE49-F238E27FC236}">
                <a16:creationId xmlns:a16="http://schemas.microsoft.com/office/drawing/2014/main" id="{FF8AF4F3-29F4-F795-DBD9-513217E2BFCA}"/>
              </a:ext>
            </a:extLst>
          </p:cNvPr>
          <p:cNvSpPr txBox="1">
            <a:spLocks/>
          </p:cNvSpPr>
          <p:nvPr/>
        </p:nvSpPr>
        <p:spPr>
          <a:xfrm>
            <a:off x="6774873" y="5579269"/>
            <a:ext cx="2057400" cy="273844"/>
          </a:xfrm>
          <a:prstGeom prst="rect">
            <a:avLst/>
          </a:prstGeom>
        </p:spPr>
        <p:txBody>
          <a:bodyPr vert="horz" lIns="68580" tIns="34290" rIns="68580" bIns="34290" rtlCol="0" anchor="ctr">
            <a:noAutofit/>
          </a:bodyP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fld id="{294A09A9-5501-47C1-A89A-A340965A2BE2}" type="slidenum">
              <a:rPr lang="en-US" sz="825">
                <a:solidFill>
                  <a:srgbClr val="000000">
                    <a:tint val="75000"/>
                  </a:srgbClr>
                </a:solidFill>
                <a:latin typeface="Cambria"/>
              </a:rPr>
              <a:pPr defTabSz="685800"/>
              <a:t>15</a:t>
            </a:fld>
            <a:endParaRPr lang="en-US" sz="825" dirty="0">
              <a:solidFill>
                <a:srgbClr val="000000">
                  <a:tint val="75000"/>
                </a:srgbClr>
              </a:solidFill>
              <a:latin typeface="Cambria"/>
            </a:endParaRPr>
          </a:p>
        </p:txBody>
      </p:sp>
      <p:sp>
        <p:nvSpPr>
          <p:cNvPr id="5" name="Footer Placeholder 4">
            <a:extLst>
              <a:ext uri="{FF2B5EF4-FFF2-40B4-BE49-F238E27FC236}">
                <a16:creationId xmlns:a16="http://schemas.microsoft.com/office/drawing/2014/main" id="{AECEF941-C9E6-CDE3-8AD0-26217574AD92}"/>
              </a:ext>
            </a:extLst>
          </p:cNvPr>
          <p:cNvSpPr txBox="1">
            <a:spLocks/>
          </p:cNvSpPr>
          <p:nvPr/>
        </p:nvSpPr>
        <p:spPr>
          <a:xfrm>
            <a:off x="285750" y="5579269"/>
            <a:ext cx="3086100" cy="273844"/>
          </a:xfrm>
          <a:prstGeom prst="rect">
            <a:avLst/>
          </a:prstGeom>
        </p:spPr>
        <p:txBody>
          <a:bodyPr vert="horz" lIns="68580" tIns="34290" rIns="68580" bIns="34290" rtlCol="0" anchor="ctr">
            <a:noAutofit/>
          </a:bodyPr>
          <a:lstStyle>
            <a:defPPr>
              <a:defRPr lang="en-US"/>
            </a:defPPr>
            <a:lvl1pPr marL="0" algn="l" defTabSz="914400" rtl="0" eaLnBrk="1" latinLnBrk="0" hangingPunct="1">
              <a:defRPr sz="1200" i="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r>
              <a:rPr lang="en-US" sz="900">
                <a:solidFill>
                  <a:srgbClr val="000000">
                    <a:tint val="75000"/>
                  </a:srgbClr>
                </a:solidFill>
                <a:latin typeface="Cambria"/>
              </a:rPr>
              <a:t>Ocean Pines Season Kick-Off proposal</a:t>
            </a:r>
            <a:endParaRPr lang="en-US" sz="900" dirty="0">
              <a:solidFill>
                <a:srgbClr val="000000">
                  <a:tint val="75000"/>
                </a:srgbClr>
              </a:solidFill>
              <a:latin typeface="Cambria"/>
            </a:endParaRPr>
          </a:p>
        </p:txBody>
      </p:sp>
      <p:pic>
        <p:nvPicPr>
          <p:cNvPr id="13" name="Picture Placeholder 12">
            <a:extLst>
              <a:ext uri="{FF2B5EF4-FFF2-40B4-BE49-F238E27FC236}">
                <a16:creationId xmlns:a16="http://schemas.microsoft.com/office/drawing/2014/main" id="{1FD9BAE5-BFC9-B739-745F-EADC5EEF1D25}"/>
              </a:ext>
            </a:extLst>
          </p:cNvPr>
          <p:cNvPicPr>
            <a:picLocks noGrp="1" noChangeAspect="1"/>
          </p:cNvPicPr>
          <p:nvPr>
            <p:ph type="pic" sz="quarter" idx="10"/>
          </p:nvPr>
        </p:nvPicPr>
        <p:blipFill rotWithShape="1">
          <a:blip r:embed="rId4"/>
          <a:srcRect t="18917" r="1" b="4019"/>
          <a:stretch/>
        </p:blipFill>
        <p:spPr>
          <a:xfrm>
            <a:off x="4758639" y="3091631"/>
            <a:ext cx="3374507" cy="2600549"/>
          </a:xfrm>
          <a:noFill/>
          <a:ln w="38100">
            <a:solidFill>
              <a:srgbClr val="002060"/>
            </a:solidFill>
          </a:ln>
        </p:spPr>
      </p:pic>
      <p:pic>
        <p:nvPicPr>
          <p:cNvPr id="6" name="Picture Placeholder 4">
            <a:extLst>
              <a:ext uri="{FF2B5EF4-FFF2-40B4-BE49-F238E27FC236}">
                <a16:creationId xmlns:a16="http://schemas.microsoft.com/office/drawing/2014/main" id="{2A59BE87-1F34-A2BE-3C5E-1EF2393429FD}"/>
              </a:ext>
            </a:extLst>
          </p:cNvPr>
          <p:cNvPicPr>
            <a:picLocks noChangeAspect="1"/>
          </p:cNvPicPr>
          <p:nvPr/>
        </p:nvPicPr>
        <p:blipFill>
          <a:blip r:embed="rId5"/>
          <a:srcRect t="12675" b="12675"/>
          <a:stretch/>
        </p:blipFill>
        <p:spPr>
          <a:xfrm>
            <a:off x="4197288" y="1579632"/>
            <a:ext cx="2507226" cy="2339564"/>
          </a:xfrm>
          <a:custGeom>
            <a:avLst/>
            <a:gdLst>
              <a:gd name="connsiteX0" fmla="*/ 998505 w 1920240"/>
              <a:gd name="connsiteY0" fmla="*/ 0 h 2028271"/>
              <a:gd name="connsiteX1" fmla="*/ 1920240 w 1920240"/>
              <a:gd name="connsiteY1" fmla="*/ 1014136 h 2028271"/>
              <a:gd name="connsiteX2" fmla="*/ 998505 w 1920240"/>
              <a:gd name="connsiteY2" fmla="*/ 2028271 h 2028271"/>
              <a:gd name="connsiteX3" fmla="*/ 0 w 1920240"/>
              <a:gd name="connsiteY3" fmla="*/ 1014136 h 2028271"/>
              <a:gd name="connsiteX4" fmla="*/ 998505 w 1920240"/>
              <a:gd name="connsiteY4" fmla="*/ 0 h 2028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0240" h="2028271">
                <a:moveTo>
                  <a:pt x="998505" y="0"/>
                </a:moveTo>
                <a:cubicBezTo>
                  <a:pt x="1318545" y="0"/>
                  <a:pt x="1920240" y="454044"/>
                  <a:pt x="1920240" y="1014136"/>
                </a:cubicBezTo>
                <a:cubicBezTo>
                  <a:pt x="1920240" y="1574227"/>
                  <a:pt x="1318545" y="2028271"/>
                  <a:pt x="998505" y="2028271"/>
                </a:cubicBezTo>
                <a:cubicBezTo>
                  <a:pt x="678465" y="2028271"/>
                  <a:pt x="0" y="1719031"/>
                  <a:pt x="0" y="1014136"/>
                </a:cubicBezTo>
                <a:cubicBezTo>
                  <a:pt x="0" y="309240"/>
                  <a:pt x="678465" y="0"/>
                  <a:pt x="998505" y="0"/>
                </a:cubicBezTo>
                <a:close/>
              </a:path>
            </a:pathLst>
          </a:custGeom>
          <a:solidFill>
            <a:schemeClr val="bg1">
              <a:lumMod val="85000"/>
            </a:schemeClr>
          </a:solidFill>
          <a:ln w="38100">
            <a:solidFill>
              <a:srgbClr val="002060"/>
            </a:solidFill>
          </a:ln>
        </p:spPr>
      </p:pic>
    </p:spTree>
    <p:extLst>
      <p:ext uri="{BB962C8B-B14F-4D97-AF65-F5344CB8AC3E}">
        <p14:creationId xmlns:p14="http://schemas.microsoft.com/office/powerpoint/2010/main" val="37814756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B0A65-DD59-C0AC-C97D-879AF92A8F61}"/>
              </a:ext>
            </a:extLst>
          </p:cNvPr>
          <p:cNvSpPr>
            <a:spLocks noGrp="1"/>
          </p:cNvSpPr>
          <p:nvPr>
            <p:ph type="title"/>
          </p:nvPr>
        </p:nvSpPr>
        <p:spPr>
          <a:xfrm>
            <a:off x="4316956" y="1487223"/>
            <a:ext cx="4149090" cy="720090"/>
          </a:xfrm>
        </p:spPr>
        <p:txBody>
          <a:bodyPr anchor="t">
            <a:normAutofit/>
          </a:bodyPr>
          <a:lstStyle/>
          <a:p>
            <a:r>
              <a:rPr lang="en-US" sz="2700" dirty="0">
                <a:solidFill>
                  <a:srgbClr val="002060"/>
                </a:solidFill>
                <a:effectLst>
                  <a:outerShdw blurRad="38100" dist="38100" dir="2700000" algn="tl">
                    <a:srgbClr val="000000">
                      <a:alpha val="43137"/>
                    </a:srgbClr>
                  </a:outerShdw>
                </a:effectLst>
                <a:latin typeface="Daytona Condensed" panose="020B0506030503040204" pitchFamily="34" charset="0"/>
              </a:rPr>
              <a:t>Entertainment</a:t>
            </a:r>
          </a:p>
        </p:txBody>
      </p:sp>
      <p:sp>
        <p:nvSpPr>
          <p:cNvPr id="3" name="Content Placeholder 2">
            <a:extLst>
              <a:ext uri="{FF2B5EF4-FFF2-40B4-BE49-F238E27FC236}">
                <a16:creationId xmlns:a16="http://schemas.microsoft.com/office/drawing/2014/main" id="{63DBE533-92DF-09B6-E408-A0C450E18798}"/>
              </a:ext>
            </a:extLst>
          </p:cNvPr>
          <p:cNvSpPr>
            <a:spLocks noGrp="1"/>
          </p:cNvSpPr>
          <p:nvPr>
            <p:ph idx="1"/>
          </p:nvPr>
        </p:nvSpPr>
        <p:spPr>
          <a:xfrm>
            <a:off x="4259487" y="2373570"/>
            <a:ext cx="4264028" cy="2663068"/>
          </a:xfrm>
        </p:spPr>
        <p:txBody>
          <a:bodyPr>
            <a:normAutofit/>
          </a:bodyPr>
          <a:lstStyle/>
          <a:p>
            <a:pPr lvl="1" indent="-205740">
              <a:lnSpc>
                <a:spcPts val="2400"/>
              </a:lnSpc>
              <a:spcAft>
                <a:spcPts val="900"/>
              </a:spcAft>
              <a:buClr>
                <a:schemeClr val="accent5">
                  <a:lumMod val="75000"/>
                </a:schemeClr>
              </a:buClr>
              <a:buSzPct val="90000"/>
              <a:buFont typeface="Wingdings" panose="05000000000000000000" pitchFamily="2" charset="2"/>
              <a:buChar char=""/>
            </a:pPr>
            <a:r>
              <a:rPr lang="en-US" sz="1800" dirty="0"/>
              <a:t>DJ or recorded music</a:t>
            </a:r>
          </a:p>
          <a:p>
            <a:pPr lvl="1" indent="-205740">
              <a:lnSpc>
                <a:spcPts val="2400"/>
              </a:lnSpc>
              <a:spcAft>
                <a:spcPts val="900"/>
              </a:spcAft>
              <a:buClr>
                <a:schemeClr val="accent5">
                  <a:lumMod val="75000"/>
                </a:schemeClr>
              </a:buClr>
              <a:buSzPct val="90000"/>
              <a:buFont typeface="Wingdings" panose="05000000000000000000" pitchFamily="2" charset="2"/>
              <a:buChar char=""/>
            </a:pPr>
            <a:r>
              <a:rPr lang="en-US" sz="1800" dirty="0"/>
              <a:t>Popular local band like Full Circle</a:t>
            </a:r>
          </a:p>
          <a:p>
            <a:pPr lvl="1" indent="-205740">
              <a:lnSpc>
                <a:spcPts val="2400"/>
              </a:lnSpc>
              <a:spcAft>
                <a:spcPts val="900"/>
              </a:spcAft>
              <a:buClr>
                <a:schemeClr val="accent5">
                  <a:lumMod val="75000"/>
                </a:schemeClr>
              </a:buClr>
              <a:buSzPct val="90000"/>
              <a:buFont typeface="Wingdings" panose="05000000000000000000" pitchFamily="2" charset="2"/>
              <a:buChar char=""/>
            </a:pPr>
            <a:r>
              <a:rPr lang="en-US" sz="1800" dirty="0"/>
              <a:t>OP vocal or performance groups</a:t>
            </a:r>
          </a:p>
        </p:txBody>
      </p:sp>
      <p:pic>
        <p:nvPicPr>
          <p:cNvPr id="13" name="Picture Placeholder 12">
            <a:extLst>
              <a:ext uri="{FF2B5EF4-FFF2-40B4-BE49-F238E27FC236}">
                <a16:creationId xmlns:a16="http://schemas.microsoft.com/office/drawing/2014/main" id="{1FD9BAE5-BFC9-B739-745F-EADC5EEF1D25}"/>
              </a:ext>
            </a:extLst>
          </p:cNvPr>
          <p:cNvPicPr>
            <a:picLocks noGrp="1" noChangeAspect="1"/>
          </p:cNvPicPr>
          <p:nvPr>
            <p:ph type="pic" sz="quarter" idx="10"/>
          </p:nvPr>
        </p:nvPicPr>
        <p:blipFill rotWithShape="1">
          <a:blip r:embed="rId3"/>
          <a:srcRect l="33984" t="10476" r="24759" b="1525"/>
          <a:stretch/>
        </p:blipFill>
        <p:spPr>
          <a:xfrm>
            <a:off x="1" y="857250"/>
            <a:ext cx="3618069" cy="5143500"/>
          </a:xfrm>
          <a:noFill/>
          <a:ln w="38100">
            <a:solidFill>
              <a:srgbClr val="002060"/>
            </a:solidFill>
          </a:ln>
        </p:spPr>
      </p:pic>
      <p:pic>
        <p:nvPicPr>
          <p:cNvPr id="7" name="Picture Placeholder 4">
            <a:extLst>
              <a:ext uri="{FF2B5EF4-FFF2-40B4-BE49-F238E27FC236}">
                <a16:creationId xmlns:a16="http://schemas.microsoft.com/office/drawing/2014/main" id="{B7513FFE-027C-E8CE-35F0-1B585DF65511}"/>
              </a:ext>
            </a:extLst>
          </p:cNvPr>
          <p:cNvPicPr>
            <a:picLocks noChangeAspect="1"/>
          </p:cNvPicPr>
          <p:nvPr/>
        </p:nvPicPr>
        <p:blipFill>
          <a:blip r:embed="rId4"/>
          <a:srcRect l="6411" r="6411"/>
          <a:stretch/>
        </p:blipFill>
        <p:spPr>
          <a:xfrm rot="294216">
            <a:off x="1969370" y="3221161"/>
            <a:ext cx="2507226" cy="2339564"/>
          </a:xfrm>
          <a:custGeom>
            <a:avLst/>
            <a:gdLst>
              <a:gd name="connsiteX0" fmla="*/ 998505 w 1920240"/>
              <a:gd name="connsiteY0" fmla="*/ 0 h 2028271"/>
              <a:gd name="connsiteX1" fmla="*/ 1920240 w 1920240"/>
              <a:gd name="connsiteY1" fmla="*/ 1014136 h 2028271"/>
              <a:gd name="connsiteX2" fmla="*/ 998505 w 1920240"/>
              <a:gd name="connsiteY2" fmla="*/ 2028271 h 2028271"/>
              <a:gd name="connsiteX3" fmla="*/ 0 w 1920240"/>
              <a:gd name="connsiteY3" fmla="*/ 1014136 h 2028271"/>
              <a:gd name="connsiteX4" fmla="*/ 998505 w 1920240"/>
              <a:gd name="connsiteY4" fmla="*/ 0 h 2028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0240" h="2028271">
                <a:moveTo>
                  <a:pt x="998505" y="0"/>
                </a:moveTo>
                <a:cubicBezTo>
                  <a:pt x="1318545" y="0"/>
                  <a:pt x="1920240" y="454044"/>
                  <a:pt x="1920240" y="1014136"/>
                </a:cubicBezTo>
                <a:cubicBezTo>
                  <a:pt x="1920240" y="1574227"/>
                  <a:pt x="1318545" y="2028271"/>
                  <a:pt x="998505" y="2028271"/>
                </a:cubicBezTo>
                <a:cubicBezTo>
                  <a:pt x="678465" y="2028271"/>
                  <a:pt x="0" y="1719031"/>
                  <a:pt x="0" y="1014136"/>
                </a:cubicBezTo>
                <a:cubicBezTo>
                  <a:pt x="0" y="309240"/>
                  <a:pt x="678465" y="0"/>
                  <a:pt x="998505" y="0"/>
                </a:cubicBezTo>
                <a:close/>
              </a:path>
            </a:pathLst>
          </a:custGeom>
          <a:solidFill>
            <a:schemeClr val="bg1">
              <a:lumMod val="85000"/>
            </a:schemeClr>
          </a:solidFill>
          <a:ln w="38100">
            <a:solidFill>
              <a:srgbClr val="002060"/>
            </a:solidFill>
          </a:ln>
        </p:spPr>
      </p:pic>
      <p:sp>
        <p:nvSpPr>
          <p:cNvPr id="6" name="Slide Number Placeholder 5">
            <a:extLst>
              <a:ext uri="{FF2B5EF4-FFF2-40B4-BE49-F238E27FC236}">
                <a16:creationId xmlns:a16="http://schemas.microsoft.com/office/drawing/2014/main" id="{CED831CD-2C34-FE5C-CC7A-421084A3A138}"/>
              </a:ext>
            </a:extLst>
          </p:cNvPr>
          <p:cNvSpPr txBox="1">
            <a:spLocks/>
          </p:cNvSpPr>
          <p:nvPr/>
        </p:nvSpPr>
        <p:spPr>
          <a:xfrm>
            <a:off x="6774873" y="5579269"/>
            <a:ext cx="2057400" cy="273844"/>
          </a:xfrm>
          <a:prstGeom prst="rect">
            <a:avLst/>
          </a:prstGeom>
        </p:spPr>
        <p:txBody>
          <a:bodyPr vert="horz" lIns="68580" tIns="34290" rIns="68580" bIns="34290" rtlCol="0" anchor="ctr">
            <a:noAutofit/>
          </a:bodyP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fld id="{294A09A9-5501-47C1-A89A-A340965A2BE2}" type="slidenum">
              <a:rPr lang="en-US" sz="825">
                <a:solidFill>
                  <a:srgbClr val="000000">
                    <a:tint val="75000"/>
                  </a:srgbClr>
                </a:solidFill>
                <a:latin typeface="Cambria"/>
              </a:rPr>
              <a:pPr defTabSz="685800"/>
              <a:t>16</a:t>
            </a:fld>
            <a:endParaRPr lang="en-US" sz="825" dirty="0">
              <a:solidFill>
                <a:srgbClr val="000000">
                  <a:tint val="75000"/>
                </a:srgbClr>
              </a:solidFill>
              <a:latin typeface="Cambria"/>
            </a:endParaRPr>
          </a:p>
        </p:txBody>
      </p:sp>
      <p:sp>
        <p:nvSpPr>
          <p:cNvPr id="8" name="Footer Placeholder 4">
            <a:extLst>
              <a:ext uri="{FF2B5EF4-FFF2-40B4-BE49-F238E27FC236}">
                <a16:creationId xmlns:a16="http://schemas.microsoft.com/office/drawing/2014/main" id="{35CEBDA1-1FB4-189D-15D5-50175AF69B20}"/>
              </a:ext>
            </a:extLst>
          </p:cNvPr>
          <p:cNvSpPr txBox="1">
            <a:spLocks/>
          </p:cNvSpPr>
          <p:nvPr/>
        </p:nvSpPr>
        <p:spPr>
          <a:xfrm>
            <a:off x="285750" y="5579269"/>
            <a:ext cx="3086100" cy="273844"/>
          </a:xfrm>
          <a:prstGeom prst="rect">
            <a:avLst/>
          </a:prstGeom>
        </p:spPr>
        <p:txBody>
          <a:bodyPr vert="horz" lIns="68580" tIns="34290" rIns="68580" bIns="34290" rtlCol="0" anchor="ctr">
            <a:noAutofit/>
          </a:bodyPr>
          <a:lstStyle>
            <a:defPPr>
              <a:defRPr lang="en-US"/>
            </a:defPPr>
            <a:lvl1pPr marL="0" algn="l" defTabSz="914400" rtl="0" eaLnBrk="1" latinLnBrk="0" hangingPunct="1">
              <a:defRPr sz="1200" i="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r>
              <a:rPr lang="en-US" sz="900">
                <a:solidFill>
                  <a:srgbClr val="000000">
                    <a:tint val="75000"/>
                  </a:srgbClr>
                </a:solidFill>
                <a:latin typeface="Cambria"/>
              </a:rPr>
              <a:t>Ocean Pines Season Kick-Off proposal</a:t>
            </a:r>
            <a:endParaRPr lang="en-US" sz="900" dirty="0">
              <a:solidFill>
                <a:srgbClr val="000000">
                  <a:tint val="75000"/>
                </a:srgbClr>
              </a:solidFill>
              <a:latin typeface="Cambria"/>
            </a:endParaRPr>
          </a:p>
        </p:txBody>
      </p:sp>
    </p:spTree>
    <p:extLst>
      <p:ext uri="{BB962C8B-B14F-4D97-AF65-F5344CB8AC3E}">
        <p14:creationId xmlns:p14="http://schemas.microsoft.com/office/powerpoint/2010/main" val="11874488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4C5B425-4871-FDC9-3BC6-9B0159CD313E}"/>
              </a:ext>
            </a:extLst>
          </p:cNvPr>
          <p:cNvSpPr/>
          <p:nvPr/>
        </p:nvSpPr>
        <p:spPr>
          <a:xfrm>
            <a:off x="580293" y="3140739"/>
            <a:ext cx="2592475" cy="1205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Cambria"/>
            </a:endParaRPr>
          </a:p>
        </p:txBody>
      </p:sp>
      <p:sp>
        <p:nvSpPr>
          <p:cNvPr id="8" name="Title 1">
            <a:extLst>
              <a:ext uri="{FF2B5EF4-FFF2-40B4-BE49-F238E27FC236}">
                <a16:creationId xmlns:a16="http://schemas.microsoft.com/office/drawing/2014/main" id="{4223FF35-908D-866A-2587-31D930CFE5B0}"/>
              </a:ext>
            </a:extLst>
          </p:cNvPr>
          <p:cNvSpPr>
            <a:spLocks noGrp="1"/>
          </p:cNvSpPr>
          <p:nvPr>
            <p:ph type="title"/>
          </p:nvPr>
        </p:nvSpPr>
        <p:spPr>
          <a:xfrm>
            <a:off x="422910" y="1203024"/>
            <a:ext cx="4647112" cy="720090"/>
          </a:xfrm>
        </p:spPr>
        <p:txBody>
          <a:bodyPr anchor="b">
            <a:normAutofit/>
          </a:bodyPr>
          <a:lstStyle/>
          <a:p>
            <a:pPr>
              <a:lnSpc>
                <a:spcPct val="160000"/>
              </a:lnSpc>
            </a:pPr>
            <a:r>
              <a:rPr lang="en-US" sz="2700" dirty="0">
                <a:solidFill>
                  <a:srgbClr val="002060"/>
                </a:solidFill>
                <a:effectLst>
                  <a:outerShdw blurRad="38100" dist="38100" dir="2700000" algn="tl">
                    <a:srgbClr val="000000">
                      <a:alpha val="43137"/>
                    </a:srgbClr>
                  </a:outerShdw>
                </a:effectLst>
                <a:latin typeface="Daytona Condensed" panose="020B0506030503040204" pitchFamily="34" charset="0"/>
              </a:rPr>
              <a:t>Activities &amp; Presentations</a:t>
            </a:r>
            <a:endParaRPr lang="en-US" sz="2700" dirty="0">
              <a:solidFill>
                <a:schemeClr val="tx2">
                  <a:lumMod val="90000"/>
                  <a:lumOff val="10000"/>
                </a:schemeClr>
              </a:solidFill>
              <a:effectLst>
                <a:outerShdw blurRad="38100" dist="38100" dir="2700000" algn="tl">
                  <a:srgbClr val="000000">
                    <a:alpha val="43137"/>
                  </a:srgbClr>
                </a:outerShdw>
              </a:effectLst>
              <a:latin typeface="Daytona Condensed" panose="020B0506030503040204" pitchFamily="34" charset="0"/>
            </a:endParaRPr>
          </a:p>
        </p:txBody>
      </p:sp>
      <p:sp>
        <p:nvSpPr>
          <p:cNvPr id="9" name="Content Placeholder 2">
            <a:extLst>
              <a:ext uri="{FF2B5EF4-FFF2-40B4-BE49-F238E27FC236}">
                <a16:creationId xmlns:a16="http://schemas.microsoft.com/office/drawing/2014/main" id="{60563668-9FA4-8418-99B9-DC38641132EC}"/>
              </a:ext>
            </a:extLst>
          </p:cNvPr>
          <p:cNvSpPr txBox="1">
            <a:spLocks noGrp="1" noRot="1" noMove="1" noResize="1" noEditPoints="1" noAdjustHandles="1" noChangeArrowheads="1" noChangeShapeType="1"/>
          </p:cNvSpPr>
          <p:nvPr/>
        </p:nvSpPr>
        <p:spPr>
          <a:xfrm>
            <a:off x="422911" y="2066454"/>
            <a:ext cx="3661745" cy="3588522"/>
          </a:xfrm>
          <a:prstGeom prst="rect">
            <a:avLst/>
          </a:prstGeom>
        </p:spPr>
        <p:txBody>
          <a:bodyPr>
            <a:normAutofit/>
          </a:bodyPr>
          <a:lstStyle>
            <a:lvl1pPr marL="228600" indent="-228600" algn="l" defTabSz="914400" rtl="0" eaLnBrk="1" latinLnBrk="0" hangingPunct="1">
              <a:lnSpc>
                <a:spcPct val="90000"/>
              </a:lnSpc>
              <a:spcBef>
                <a:spcPts val="0"/>
              </a:spcBef>
              <a:buClr>
                <a:schemeClr val="accent4"/>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0"/>
              </a:spcBef>
              <a:buClr>
                <a:schemeClr val="accent4"/>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5740" lvl="1" indent="-205740" defTabSz="685800">
              <a:lnSpc>
                <a:spcPts val="2400"/>
              </a:lnSpc>
              <a:spcAft>
                <a:spcPts val="900"/>
              </a:spcAft>
              <a:buClr>
                <a:srgbClr val="A773F4">
                  <a:lumMod val="75000"/>
                </a:srgbClr>
              </a:buClr>
              <a:buSzPct val="90000"/>
              <a:buFont typeface="Wingdings" panose="05000000000000000000" pitchFamily="2" charset="2"/>
              <a:buChar char=""/>
            </a:pPr>
            <a:r>
              <a:rPr lang="en-US" sz="1800" dirty="0">
                <a:solidFill>
                  <a:srgbClr val="000000"/>
                </a:solidFill>
                <a:latin typeface="Cambria"/>
              </a:rPr>
              <a:t>Competitive cook-off </a:t>
            </a:r>
            <a:br>
              <a:rPr lang="en-US" sz="1800" dirty="0">
                <a:solidFill>
                  <a:srgbClr val="000000"/>
                </a:solidFill>
                <a:latin typeface="Cambria"/>
              </a:rPr>
            </a:br>
            <a:r>
              <a:rPr lang="en-US" sz="1800" dirty="0">
                <a:solidFill>
                  <a:srgbClr val="000000"/>
                </a:solidFill>
                <a:latin typeface="Cambria"/>
              </a:rPr>
              <a:t>with sampling</a:t>
            </a:r>
          </a:p>
          <a:p>
            <a:pPr marL="205740" lvl="1" indent="-205740" defTabSz="685800">
              <a:lnSpc>
                <a:spcPts val="2400"/>
              </a:lnSpc>
              <a:spcAft>
                <a:spcPts val="900"/>
              </a:spcAft>
              <a:buClr>
                <a:srgbClr val="A773F4">
                  <a:lumMod val="75000"/>
                </a:srgbClr>
              </a:buClr>
              <a:buSzPct val="90000"/>
              <a:buFont typeface="Wingdings" panose="05000000000000000000" pitchFamily="2" charset="2"/>
              <a:buChar char=""/>
            </a:pPr>
            <a:r>
              <a:rPr lang="en-US" sz="1800" dirty="0">
                <a:solidFill>
                  <a:srgbClr val="000000"/>
                </a:solidFill>
                <a:latin typeface="Cambria"/>
              </a:rPr>
              <a:t>Quick Zumba class</a:t>
            </a:r>
          </a:p>
          <a:p>
            <a:pPr marL="205740" lvl="1" indent="-205740" defTabSz="685800">
              <a:lnSpc>
                <a:spcPts val="2400"/>
              </a:lnSpc>
              <a:spcAft>
                <a:spcPts val="900"/>
              </a:spcAft>
              <a:buClr>
                <a:srgbClr val="A773F4">
                  <a:lumMod val="75000"/>
                </a:srgbClr>
              </a:buClr>
              <a:buSzPct val="90000"/>
              <a:buFont typeface="Wingdings" panose="05000000000000000000" pitchFamily="2" charset="2"/>
              <a:buChar char=""/>
            </a:pPr>
            <a:r>
              <a:rPr lang="en-US" sz="1800" dirty="0">
                <a:solidFill>
                  <a:srgbClr val="000000"/>
                </a:solidFill>
                <a:latin typeface="Cambria"/>
              </a:rPr>
              <a:t>Golf swing lesson</a:t>
            </a:r>
          </a:p>
          <a:p>
            <a:pPr marL="205740" lvl="1" indent="-205740" defTabSz="685800">
              <a:lnSpc>
                <a:spcPts val="2400"/>
              </a:lnSpc>
              <a:spcAft>
                <a:spcPts val="900"/>
              </a:spcAft>
              <a:buClr>
                <a:srgbClr val="A773F4">
                  <a:lumMod val="75000"/>
                </a:srgbClr>
              </a:buClr>
              <a:buSzPct val="90000"/>
              <a:buFont typeface="Wingdings" panose="05000000000000000000" pitchFamily="2" charset="2"/>
              <a:buChar char=""/>
            </a:pPr>
            <a:r>
              <a:rPr lang="en-US" sz="1800" dirty="0">
                <a:solidFill>
                  <a:srgbClr val="000000"/>
                </a:solidFill>
                <a:latin typeface="Cambria"/>
              </a:rPr>
              <a:t>Pickleball demo</a:t>
            </a:r>
          </a:p>
          <a:p>
            <a:pPr marL="205740" lvl="1" indent="-205740" defTabSz="685800">
              <a:lnSpc>
                <a:spcPts val="2400"/>
              </a:lnSpc>
              <a:spcAft>
                <a:spcPts val="900"/>
              </a:spcAft>
              <a:buClr>
                <a:srgbClr val="A773F4">
                  <a:lumMod val="75000"/>
                </a:srgbClr>
              </a:buClr>
              <a:buSzPct val="90000"/>
              <a:buFont typeface="Wingdings" panose="05000000000000000000" pitchFamily="2" charset="2"/>
              <a:buChar char=""/>
            </a:pPr>
            <a:r>
              <a:rPr lang="en-US" sz="1800" dirty="0">
                <a:solidFill>
                  <a:srgbClr val="000000"/>
                </a:solidFill>
                <a:latin typeface="Cambria"/>
              </a:rPr>
              <a:t>“Ask the…” department booth</a:t>
            </a:r>
          </a:p>
          <a:p>
            <a:pPr marL="205740" lvl="1" indent="-205740" defTabSz="685800">
              <a:lnSpc>
                <a:spcPts val="2400"/>
              </a:lnSpc>
              <a:spcAft>
                <a:spcPts val="900"/>
              </a:spcAft>
              <a:buClr>
                <a:srgbClr val="A773F4">
                  <a:lumMod val="75000"/>
                </a:srgbClr>
              </a:buClr>
              <a:buSzPct val="90000"/>
              <a:buFont typeface="Wingdings" panose="05000000000000000000" pitchFamily="2" charset="2"/>
              <a:buChar char=""/>
            </a:pPr>
            <a:r>
              <a:rPr lang="en-US" sz="1800" dirty="0">
                <a:solidFill>
                  <a:srgbClr val="000000"/>
                </a:solidFill>
                <a:latin typeface="Cambria"/>
              </a:rPr>
              <a:t>Collect attendee emails </a:t>
            </a:r>
            <a:br>
              <a:rPr lang="en-US" sz="1800" dirty="0">
                <a:solidFill>
                  <a:srgbClr val="000000"/>
                </a:solidFill>
                <a:latin typeface="Cambria"/>
              </a:rPr>
            </a:br>
            <a:r>
              <a:rPr lang="en-US" sz="1800" dirty="0">
                <a:solidFill>
                  <a:srgbClr val="000000"/>
                </a:solidFill>
                <a:latin typeface="Cambria"/>
              </a:rPr>
              <a:t>with raffle drawing</a:t>
            </a:r>
          </a:p>
        </p:txBody>
      </p:sp>
      <p:sp>
        <p:nvSpPr>
          <p:cNvPr id="3" name="Slide Number Placeholder 5">
            <a:extLst>
              <a:ext uri="{FF2B5EF4-FFF2-40B4-BE49-F238E27FC236}">
                <a16:creationId xmlns:a16="http://schemas.microsoft.com/office/drawing/2014/main" id="{CA5A20A5-6971-BE3C-1CCC-E4AB6485D7F4}"/>
              </a:ext>
            </a:extLst>
          </p:cNvPr>
          <p:cNvSpPr txBox="1">
            <a:spLocks/>
          </p:cNvSpPr>
          <p:nvPr/>
        </p:nvSpPr>
        <p:spPr>
          <a:xfrm>
            <a:off x="6774873" y="5579269"/>
            <a:ext cx="2057400" cy="273844"/>
          </a:xfrm>
          <a:prstGeom prst="rect">
            <a:avLst/>
          </a:prstGeom>
        </p:spPr>
        <p:txBody>
          <a:bodyPr vert="horz" lIns="68580" tIns="34290" rIns="68580" bIns="34290" rtlCol="0" anchor="ctr">
            <a:noAutofit/>
          </a:bodyP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fld id="{294A09A9-5501-47C1-A89A-A340965A2BE2}" type="slidenum">
              <a:rPr lang="en-US" sz="825">
                <a:solidFill>
                  <a:srgbClr val="000000">
                    <a:tint val="75000"/>
                  </a:srgbClr>
                </a:solidFill>
                <a:latin typeface="Cambria"/>
              </a:rPr>
              <a:pPr defTabSz="685800"/>
              <a:t>17</a:t>
            </a:fld>
            <a:endParaRPr lang="en-US" sz="825" dirty="0">
              <a:solidFill>
                <a:srgbClr val="000000">
                  <a:tint val="75000"/>
                </a:srgbClr>
              </a:solidFill>
              <a:latin typeface="Cambria"/>
            </a:endParaRPr>
          </a:p>
        </p:txBody>
      </p:sp>
      <p:pic>
        <p:nvPicPr>
          <p:cNvPr id="2" name="Picture Placeholder 12">
            <a:extLst>
              <a:ext uri="{FF2B5EF4-FFF2-40B4-BE49-F238E27FC236}">
                <a16:creationId xmlns:a16="http://schemas.microsoft.com/office/drawing/2014/main" id="{288FECDA-4F07-95B0-B266-00C11E2B6579}"/>
              </a:ext>
            </a:extLst>
          </p:cNvPr>
          <p:cNvPicPr>
            <a:picLocks noChangeAspect="1"/>
          </p:cNvPicPr>
          <p:nvPr/>
        </p:nvPicPr>
        <p:blipFill>
          <a:blip r:embed="rId3"/>
          <a:srcRect l="13516" r="13516"/>
          <a:stretch/>
        </p:blipFill>
        <p:spPr>
          <a:xfrm rot="371655">
            <a:off x="3456513" y="1715406"/>
            <a:ext cx="3418709" cy="2527199"/>
          </a:xfrm>
          <a:custGeom>
            <a:avLst/>
            <a:gdLst>
              <a:gd name="connsiteX0" fmla="*/ 2987265 w 5477098"/>
              <a:gd name="connsiteY0" fmla="*/ 96 h 4220903"/>
              <a:gd name="connsiteX1" fmla="*/ 3333020 w 5477098"/>
              <a:gd name="connsiteY1" fmla="*/ 45043 h 4220903"/>
              <a:gd name="connsiteX2" fmla="*/ 5189513 w 5477098"/>
              <a:gd name="connsiteY2" fmla="*/ 3880636 h 4220903"/>
              <a:gd name="connsiteX3" fmla="*/ 120030 w 5477098"/>
              <a:gd name="connsiteY3" fmla="*/ 2650084 h 4220903"/>
              <a:gd name="connsiteX4" fmla="*/ 2987265 w 5477098"/>
              <a:gd name="connsiteY4" fmla="*/ 96 h 4220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7098" h="4220903">
                <a:moveTo>
                  <a:pt x="2987265" y="96"/>
                </a:moveTo>
                <a:cubicBezTo>
                  <a:pt x="3115358" y="-1320"/>
                  <a:pt x="3232097" y="12998"/>
                  <a:pt x="3333020" y="45043"/>
                </a:cubicBezTo>
                <a:cubicBezTo>
                  <a:pt x="4409531" y="386863"/>
                  <a:pt x="6171661" y="3053369"/>
                  <a:pt x="5189513" y="3880636"/>
                </a:cubicBezTo>
                <a:cubicBezTo>
                  <a:pt x="4207363" y="4707903"/>
                  <a:pt x="859554" y="3921716"/>
                  <a:pt x="120030" y="2650084"/>
                </a:cubicBezTo>
                <a:cubicBezTo>
                  <a:pt x="-550164" y="1497667"/>
                  <a:pt x="1749035" y="13782"/>
                  <a:pt x="2987265" y="96"/>
                </a:cubicBezTo>
                <a:close/>
              </a:path>
            </a:pathLst>
          </a:custGeom>
          <a:noFill/>
          <a:ln w="38100">
            <a:solidFill>
              <a:srgbClr val="002060"/>
            </a:solidFill>
          </a:ln>
        </p:spPr>
      </p:pic>
      <p:sp>
        <p:nvSpPr>
          <p:cNvPr id="4" name="Footer Placeholder 4">
            <a:extLst>
              <a:ext uri="{FF2B5EF4-FFF2-40B4-BE49-F238E27FC236}">
                <a16:creationId xmlns:a16="http://schemas.microsoft.com/office/drawing/2014/main" id="{6FCB6C01-3782-F0D2-D73D-0D7BC7D7C543}"/>
              </a:ext>
            </a:extLst>
          </p:cNvPr>
          <p:cNvSpPr txBox="1">
            <a:spLocks/>
          </p:cNvSpPr>
          <p:nvPr/>
        </p:nvSpPr>
        <p:spPr>
          <a:xfrm>
            <a:off x="285750" y="5579269"/>
            <a:ext cx="3086100" cy="273844"/>
          </a:xfrm>
          <a:prstGeom prst="rect">
            <a:avLst/>
          </a:prstGeom>
        </p:spPr>
        <p:txBody>
          <a:bodyPr vert="horz" lIns="68580" tIns="34290" rIns="68580" bIns="34290" rtlCol="0" anchor="ctr">
            <a:noAutofit/>
          </a:bodyPr>
          <a:lstStyle>
            <a:defPPr>
              <a:defRPr lang="en-US"/>
            </a:defPPr>
            <a:lvl1pPr marL="0" algn="l" defTabSz="914400" rtl="0" eaLnBrk="1" latinLnBrk="0" hangingPunct="1">
              <a:defRPr sz="1200" i="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r>
              <a:rPr lang="en-US" sz="900">
                <a:solidFill>
                  <a:srgbClr val="000000">
                    <a:tint val="75000"/>
                  </a:srgbClr>
                </a:solidFill>
                <a:latin typeface="Cambria"/>
              </a:rPr>
              <a:t>Ocean Pines Season Kick-Off proposal</a:t>
            </a:r>
            <a:endParaRPr lang="en-US" sz="900" dirty="0">
              <a:solidFill>
                <a:srgbClr val="000000">
                  <a:tint val="75000"/>
                </a:srgbClr>
              </a:solidFill>
              <a:latin typeface="Cambria"/>
            </a:endParaRPr>
          </a:p>
        </p:txBody>
      </p:sp>
      <p:pic>
        <p:nvPicPr>
          <p:cNvPr id="7" name="Picture Placeholder 4">
            <a:extLst>
              <a:ext uri="{FF2B5EF4-FFF2-40B4-BE49-F238E27FC236}">
                <a16:creationId xmlns:a16="http://schemas.microsoft.com/office/drawing/2014/main" id="{35491437-6077-F9C1-2A90-50EF668E534A}"/>
              </a:ext>
            </a:extLst>
          </p:cNvPr>
          <p:cNvPicPr>
            <a:picLocks noChangeAspect="1"/>
          </p:cNvPicPr>
          <p:nvPr/>
        </p:nvPicPr>
        <p:blipFill>
          <a:blip r:embed="rId4"/>
          <a:srcRect l="18712" r="18712"/>
          <a:stretch/>
        </p:blipFill>
        <p:spPr>
          <a:xfrm rot="238367">
            <a:off x="6102684" y="1202416"/>
            <a:ext cx="2507226" cy="2339564"/>
          </a:xfrm>
          <a:custGeom>
            <a:avLst/>
            <a:gdLst>
              <a:gd name="connsiteX0" fmla="*/ 998505 w 1920240"/>
              <a:gd name="connsiteY0" fmla="*/ 0 h 2028271"/>
              <a:gd name="connsiteX1" fmla="*/ 1920240 w 1920240"/>
              <a:gd name="connsiteY1" fmla="*/ 1014136 h 2028271"/>
              <a:gd name="connsiteX2" fmla="*/ 998505 w 1920240"/>
              <a:gd name="connsiteY2" fmla="*/ 2028271 h 2028271"/>
              <a:gd name="connsiteX3" fmla="*/ 0 w 1920240"/>
              <a:gd name="connsiteY3" fmla="*/ 1014136 h 2028271"/>
              <a:gd name="connsiteX4" fmla="*/ 998505 w 1920240"/>
              <a:gd name="connsiteY4" fmla="*/ 0 h 2028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0240" h="2028271">
                <a:moveTo>
                  <a:pt x="998505" y="0"/>
                </a:moveTo>
                <a:cubicBezTo>
                  <a:pt x="1318545" y="0"/>
                  <a:pt x="1920240" y="454044"/>
                  <a:pt x="1920240" y="1014136"/>
                </a:cubicBezTo>
                <a:cubicBezTo>
                  <a:pt x="1920240" y="1574227"/>
                  <a:pt x="1318545" y="2028271"/>
                  <a:pt x="998505" y="2028271"/>
                </a:cubicBezTo>
                <a:cubicBezTo>
                  <a:pt x="678465" y="2028271"/>
                  <a:pt x="0" y="1719031"/>
                  <a:pt x="0" y="1014136"/>
                </a:cubicBezTo>
                <a:cubicBezTo>
                  <a:pt x="0" y="309240"/>
                  <a:pt x="678465" y="0"/>
                  <a:pt x="998505" y="0"/>
                </a:cubicBezTo>
                <a:close/>
              </a:path>
            </a:pathLst>
          </a:custGeom>
          <a:solidFill>
            <a:schemeClr val="bg1">
              <a:lumMod val="85000"/>
            </a:schemeClr>
          </a:solidFill>
          <a:ln w="38100">
            <a:solidFill>
              <a:srgbClr val="002060"/>
            </a:solidFill>
          </a:ln>
        </p:spPr>
      </p:pic>
      <p:pic>
        <p:nvPicPr>
          <p:cNvPr id="13" name="Picture Placeholder 12">
            <a:extLst>
              <a:ext uri="{FF2B5EF4-FFF2-40B4-BE49-F238E27FC236}">
                <a16:creationId xmlns:a16="http://schemas.microsoft.com/office/drawing/2014/main" id="{1FD9BAE5-BFC9-B739-745F-EADC5EEF1D25}"/>
              </a:ext>
            </a:extLst>
          </p:cNvPr>
          <p:cNvPicPr>
            <a:picLocks noGrp="1" noChangeAspect="1"/>
          </p:cNvPicPr>
          <p:nvPr>
            <p:ph type="pic" sz="quarter" idx="10"/>
          </p:nvPr>
        </p:nvPicPr>
        <p:blipFill>
          <a:blip r:embed="rId5"/>
          <a:srcRect l="1340" r="1340"/>
          <a:stretch/>
        </p:blipFill>
        <p:spPr>
          <a:xfrm rot="20289919">
            <a:off x="4713511" y="2999316"/>
            <a:ext cx="3131156" cy="2413013"/>
          </a:xfrm>
          <a:noFill/>
          <a:ln w="38100">
            <a:solidFill>
              <a:srgbClr val="002060"/>
            </a:solidFill>
          </a:ln>
        </p:spPr>
      </p:pic>
    </p:spTree>
    <p:extLst>
      <p:ext uri="{BB962C8B-B14F-4D97-AF65-F5344CB8AC3E}">
        <p14:creationId xmlns:p14="http://schemas.microsoft.com/office/powerpoint/2010/main" val="34741641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1FD9BAE5-BFC9-B739-745F-EADC5EEF1D25}"/>
              </a:ext>
            </a:extLst>
          </p:cNvPr>
          <p:cNvPicPr>
            <a:picLocks noGrp="1" noChangeAspect="1"/>
          </p:cNvPicPr>
          <p:nvPr>
            <p:ph type="pic" sz="quarter" idx="10"/>
          </p:nvPr>
        </p:nvPicPr>
        <p:blipFill>
          <a:blip r:embed="rId3"/>
          <a:srcRect l="4704" r="4704"/>
          <a:stretch/>
        </p:blipFill>
        <p:spPr>
          <a:xfrm>
            <a:off x="3842367" y="1956885"/>
            <a:ext cx="3250940" cy="3588522"/>
          </a:xfrm>
          <a:noFill/>
          <a:ln w="38100">
            <a:solidFill>
              <a:srgbClr val="002060"/>
            </a:solidFill>
          </a:ln>
        </p:spPr>
      </p:pic>
      <p:sp>
        <p:nvSpPr>
          <p:cNvPr id="10" name="Rectangle 9">
            <a:extLst>
              <a:ext uri="{FF2B5EF4-FFF2-40B4-BE49-F238E27FC236}">
                <a16:creationId xmlns:a16="http://schemas.microsoft.com/office/drawing/2014/main" id="{54C5B425-4871-FDC9-3BC6-9B0159CD313E}"/>
              </a:ext>
            </a:extLst>
          </p:cNvPr>
          <p:cNvSpPr/>
          <p:nvPr/>
        </p:nvSpPr>
        <p:spPr>
          <a:xfrm>
            <a:off x="580293" y="3140739"/>
            <a:ext cx="2592475" cy="1205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Cambria"/>
            </a:endParaRPr>
          </a:p>
        </p:txBody>
      </p:sp>
      <p:sp>
        <p:nvSpPr>
          <p:cNvPr id="8" name="Title 1">
            <a:extLst>
              <a:ext uri="{FF2B5EF4-FFF2-40B4-BE49-F238E27FC236}">
                <a16:creationId xmlns:a16="http://schemas.microsoft.com/office/drawing/2014/main" id="{4223FF35-908D-866A-2587-31D930CFE5B0}"/>
              </a:ext>
            </a:extLst>
          </p:cNvPr>
          <p:cNvSpPr>
            <a:spLocks noGrp="1"/>
          </p:cNvSpPr>
          <p:nvPr>
            <p:ph type="title"/>
          </p:nvPr>
        </p:nvSpPr>
        <p:spPr>
          <a:xfrm>
            <a:off x="400302" y="1448783"/>
            <a:ext cx="4149090" cy="720090"/>
          </a:xfrm>
        </p:spPr>
        <p:txBody>
          <a:bodyPr anchor="b">
            <a:normAutofit/>
          </a:bodyPr>
          <a:lstStyle/>
          <a:p>
            <a:pPr>
              <a:lnSpc>
                <a:spcPct val="160000"/>
              </a:lnSpc>
            </a:pPr>
            <a:r>
              <a:rPr lang="en-US" sz="2700" dirty="0">
                <a:solidFill>
                  <a:schemeClr val="tx2">
                    <a:lumMod val="90000"/>
                    <a:lumOff val="10000"/>
                  </a:schemeClr>
                </a:solidFill>
                <a:effectLst>
                  <a:outerShdw blurRad="38100" dist="38100" dir="2700000" algn="tl">
                    <a:srgbClr val="000000">
                      <a:alpha val="43137"/>
                    </a:srgbClr>
                  </a:outerShdw>
                </a:effectLst>
                <a:latin typeface="Daytona Condensed" panose="020B0506030503040204" pitchFamily="34" charset="0"/>
              </a:rPr>
              <a:t>Showcase OP Organizations</a:t>
            </a:r>
          </a:p>
        </p:txBody>
      </p:sp>
      <p:sp>
        <p:nvSpPr>
          <p:cNvPr id="5" name="TextBox 4">
            <a:extLst>
              <a:ext uri="{FF2B5EF4-FFF2-40B4-BE49-F238E27FC236}">
                <a16:creationId xmlns:a16="http://schemas.microsoft.com/office/drawing/2014/main" id="{FDAFB378-C41E-59FA-259E-CCFBFEB9BA1E}"/>
              </a:ext>
            </a:extLst>
          </p:cNvPr>
          <p:cNvSpPr txBox="1"/>
          <p:nvPr/>
        </p:nvSpPr>
        <p:spPr>
          <a:xfrm>
            <a:off x="434407" y="2486260"/>
            <a:ext cx="3388622" cy="2068451"/>
          </a:xfrm>
          <a:prstGeom prst="rect">
            <a:avLst/>
          </a:prstGeom>
          <a:noFill/>
        </p:spPr>
        <p:txBody>
          <a:bodyPr wrap="square" rtlCol="0">
            <a:spAutoFit/>
          </a:bodyPr>
          <a:lstStyle/>
          <a:p>
            <a:pPr defTabSz="685800">
              <a:lnSpc>
                <a:spcPts val="2400"/>
              </a:lnSpc>
              <a:spcAft>
                <a:spcPts val="900"/>
              </a:spcAft>
              <a:buClr>
                <a:srgbClr val="A773F4"/>
              </a:buClr>
            </a:pPr>
            <a:r>
              <a:rPr lang="en-US" b="1" dirty="0">
                <a:solidFill>
                  <a:srgbClr val="000000"/>
                </a:solidFill>
                <a:latin typeface="Cambria"/>
              </a:rPr>
              <a:t>Information tables/exhibits:</a:t>
            </a:r>
          </a:p>
          <a:p>
            <a:pPr marL="205740" lvl="1" indent="205740" defTabSz="685800">
              <a:lnSpc>
                <a:spcPts val="2400"/>
              </a:lnSpc>
              <a:spcAft>
                <a:spcPts val="900"/>
              </a:spcAft>
              <a:buClr>
                <a:srgbClr val="00B0F0"/>
              </a:buClr>
              <a:buSzPct val="90000"/>
              <a:buFont typeface="Wingdings" panose="05000000000000000000" pitchFamily="2" charset="2"/>
              <a:buChar char=""/>
            </a:pPr>
            <a:r>
              <a:rPr lang="en-US" dirty="0">
                <a:solidFill>
                  <a:srgbClr val="000000"/>
                </a:solidFill>
                <a:latin typeface="Cambria"/>
              </a:rPr>
              <a:t>OP amenities</a:t>
            </a:r>
          </a:p>
          <a:p>
            <a:pPr marL="205740" lvl="1" indent="205740" defTabSz="685800">
              <a:lnSpc>
                <a:spcPts val="2400"/>
              </a:lnSpc>
              <a:spcAft>
                <a:spcPts val="900"/>
              </a:spcAft>
              <a:buClr>
                <a:srgbClr val="00B0F0"/>
              </a:buClr>
              <a:buSzPct val="90000"/>
              <a:buFont typeface="Wingdings" panose="05000000000000000000" pitchFamily="2" charset="2"/>
              <a:buChar char=""/>
            </a:pPr>
            <a:r>
              <a:rPr lang="en-US" dirty="0">
                <a:solidFill>
                  <a:srgbClr val="000000"/>
                </a:solidFill>
                <a:latin typeface="Cambria"/>
              </a:rPr>
              <a:t>Clubs &amp; social organizations</a:t>
            </a:r>
          </a:p>
          <a:p>
            <a:pPr marL="205740" lvl="1" indent="205740" defTabSz="685800">
              <a:lnSpc>
                <a:spcPts val="2400"/>
              </a:lnSpc>
              <a:spcAft>
                <a:spcPts val="900"/>
              </a:spcAft>
              <a:buClr>
                <a:srgbClr val="00B0F0"/>
              </a:buClr>
              <a:buSzPct val="90000"/>
              <a:buFont typeface="Wingdings" panose="05000000000000000000" pitchFamily="2" charset="2"/>
              <a:buChar char=""/>
            </a:pPr>
            <a:r>
              <a:rPr lang="en-US" dirty="0">
                <a:solidFill>
                  <a:srgbClr val="000000"/>
                </a:solidFill>
                <a:latin typeface="Cambria"/>
              </a:rPr>
              <a:t>OP departments</a:t>
            </a:r>
          </a:p>
          <a:p>
            <a:pPr marL="205740" lvl="1" indent="205740" defTabSz="685800">
              <a:lnSpc>
                <a:spcPts val="2400"/>
              </a:lnSpc>
              <a:spcAft>
                <a:spcPts val="900"/>
              </a:spcAft>
              <a:buClr>
                <a:srgbClr val="00B0F0"/>
              </a:buClr>
              <a:buSzPct val="90000"/>
              <a:buFont typeface="Wingdings" panose="05000000000000000000" pitchFamily="2" charset="2"/>
              <a:buChar char=""/>
            </a:pPr>
            <a:r>
              <a:rPr lang="en-US" dirty="0">
                <a:solidFill>
                  <a:srgbClr val="000000"/>
                </a:solidFill>
                <a:latin typeface="Cambria"/>
              </a:rPr>
              <a:t>Chamber of Commerce</a:t>
            </a:r>
          </a:p>
        </p:txBody>
      </p:sp>
      <p:sp>
        <p:nvSpPr>
          <p:cNvPr id="7" name="Slide Number Placeholder 5">
            <a:extLst>
              <a:ext uri="{FF2B5EF4-FFF2-40B4-BE49-F238E27FC236}">
                <a16:creationId xmlns:a16="http://schemas.microsoft.com/office/drawing/2014/main" id="{3F9B62D2-2142-E745-25C2-F9D7B9BFFDFA}"/>
              </a:ext>
            </a:extLst>
          </p:cNvPr>
          <p:cNvSpPr txBox="1">
            <a:spLocks/>
          </p:cNvSpPr>
          <p:nvPr/>
        </p:nvSpPr>
        <p:spPr>
          <a:xfrm>
            <a:off x="6774873" y="5579269"/>
            <a:ext cx="2057400" cy="273844"/>
          </a:xfrm>
          <a:prstGeom prst="rect">
            <a:avLst/>
          </a:prstGeom>
        </p:spPr>
        <p:txBody>
          <a:bodyPr vert="horz" lIns="68580" tIns="34290" rIns="68580" bIns="34290" rtlCol="0" anchor="ctr">
            <a:noAutofit/>
          </a:bodyP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fld id="{294A09A9-5501-47C1-A89A-A340965A2BE2}" type="slidenum">
              <a:rPr lang="en-US" sz="825">
                <a:solidFill>
                  <a:srgbClr val="000000">
                    <a:tint val="75000"/>
                  </a:srgbClr>
                </a:solidFill>
                <a:latin typeface="Cambria"/>
              </a:rPr>
              <a:pPr defTabSz="685800"/>
              <a:t>18</a:t>
            </a:fld>
            <a:endParaRPr lang="en-US" sz="825" dirty="0">
              <a:solidFill>
                <a:srgbClr val="000000">
                  <a:tint val="75000"/>
                </a:srgbClr>
              </a:solidFill>
              <a:latin typeface="Cambria"/>
            </a:endParaRPr>
          </a:p>
        </p:txBody>
      </p:sp>
      <p:sp>
        <p:nvSpPr>
          <p:cNvPr id="2" name="Footer Placeholder 4">
            <a:extLst>
              <a:ext uri="{FF2B5EF4-FFF2-40B4-BE49-F238E27FC236}">
                <a16:creationId xmlns:a16="http://schemas.microsoft.com/office/drawing/2014/main" id="{D87FC857-F50C-473E-8268-601DC103527F}"/>
              </a:ext>
            </a:extLst>
          </p:cNvPr>
          <p:cNvSpPr txBox="1">
            <a:spLocks/>
          </p:cNvSpPr>
          <p:nvPr/>
        </p:nvSpPr>
        <p:spPr>
          <a:xfrm>
            <a:off x="285750" y="5579269"/>
            <a:ext cx="3086100" cy="273844"/>
          </a:xfrm>
          <a:prstGeom prst="rect">
            <a:avLst/>
          </a:prstGeom>
        </p:spPr>
        <p:txBody>
          <a:bodyPr vert="horz" lIns="68580" tIns="34290" rIns="68580" bIns="34290" rtlCol="0" anchor="ctr">
            <a:noAutofit/>
          </a:bodyPr>
          <a:lstStyle>
            <a:defPPr>
              <a:defRPr lang="en-US"/>
            </a:defPPr>
            <a:lvl1pPr marL="0" algn="l" defTabSz="914400" rtl="0" eaLnBrk="1" latinLnBrk="0" hangingPunct="1">
              <a:defRPr sz="1200" i="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r>
              <a:rPr lang="en-US" sz="900">
                <a:solidFill>
                  <a:srgbClr val="000000">
                    <a:tint val="75000"/>
                  </a:srgbClr>
                </a:solidFill>
                <a:latin typeface="Cambria"/>
              </a:rPr>
              <a:t>Ocean Pines Season Kick-Off proposal</a:t>
            </a:r>
            <a:endParaRPr lang="en-US" sz="900" dirty="0">
              <a:solidFill>
                <a:srgbClr val="000000">
                  <a:tint val="75000"/>
                </a:srgbClr>
              </a:solidFill>
              <a:latin typeface="Cambria"/>
            </a:endParaRPr>
          </a:p>
        </p:txBody>
      </p:sp>
      <p:pic>
        <p:nvPicPr>
          <p:cNvPr id="14" name="Picture Placeholder 4">
            <a:extLst>
              <a:ext uri="{FF2B5EF4-FFF2-40B4-BE49-F238E27FC236}">
                <a16:creationId xmlns:a16="http://schemas.microsoft.com/office/drawing/2014/main" id="{0D63DCA4-7192-DA16-D58E-5E69B4F25319}"/>
              </a:ext>
            </a:extLst>
          </p:cNvPr>
          <p:cNvPicPr>
            <a:picLocks noChangeAspect="1"/>
          </p:cNvPicPr>
          <p:nvPr/>
        </p:nvPicPr>
        <p:blipFill>
          <a:blip r:embed="rId4"/>
          <a:srcRect l="14271" r="14271"/>
          <a:stretch/>
        </p:blipFill>
        <p:spPr>
          <a:xfrm>
            <a:off x="6118098" y="1293670"/>
            <a:ext cx="2714175" cy="2339564"/>
          </a:xfrm>
          <a:custGeom>
            <a:avLst/>
            <a:gdLst>
              <a:gd name="connsiteX0" fmla="*/ 998505 w 1920240"/>
              <a:gd name="connsiteY0" fmla="*/ 0 h 2028271"/>
              <a:gd name="connsiteX1" fmla="*/ 1920240 w 1920240"/>
              <a:gd name="connsiteY1" fmla="*/ 1014136 h 2028271"/>
              <a:gd name="connsiteX2" fmla="*/ 998505 w 1920240"/>
              <a:gd name="connsiteY2" fmla="*/ 2028271 h 2028271"/>
              <a:gd name="connsiteX3" fmla="*/ 0 w 1920240"/>
              <a:gd name="connsiteY3" fmla="*/ 1014136 h 2028271"/>
              <a:gd name="connsiteX4" fmla="*/ 998505 w 1920240"/>
              <a:gd name="connsiteY4" fmla="*/ 0 h 2028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0240" h="2028271">
                <a:moveTo>
                  <a:pt x="998505" y="0"/>
                </a:moveTo>
                <a:cubicBezTo>
                  <a:pt x="1318545" y="0"/>
                  <a:pt x="1920240" y="454044"/>
                  <a:pt x="1920240" y="1014136"/>
                </a:cubicBezTo>
                <a:cubicBezTo>
                  <a:pt x="1920240" y="1574227"/>
                  <a:pt x="1318545" y="2028271"/>
                  <a:pt x="998505" y="2028271"/>
                </a:cubicBezTo>
                <a:cubicBezTo>
                  <a:pt x="678465" y="2028271"/>
                  <a:pt x="0" y="1719031"/>
                  <a:pt x="0" y="1014136"/>
                </a:cubicBezTo>
                <a:cubicBezTo>
                  <a:pt x="0" y="309240"/>
                  <a:pt x="678465" y="0"/>
                  <a:pt x="998505" y="0"/>
                </a:cubicBezTo>
                <a:close/>
              </a:path>
            </a:pathLst>
          </a:custGeom>
          <a:solidFill>
            <a:schemeClr val="bg1">
              <a:lumMod val="85000"/>
            </a:schemeClr>
          </a:solidFill>
          <a:ln w="38100">
            <a:solidFill>
              <a:srgbClr val="002060"/>
            </a:solidFill>
          </a:ln>
        </p:spPr>
      </p:pic>
      <p:pic>
        <p:nvPicPr>
          <p:cNvPr id="3" name="Picture Placeholder 4">
            <a:extLst>
              <a:ext uri="{FF2B5EF4-FFF2-40B4-BE49-F238E27FC236}">
                <a16:creationId xmlns:a16="http://schemas.microsoft.com/office/drawing/2014/main" id="{F1C3F26B-B44D-CF39-FD16-F63ED74D642E}"/>
              </a:ext>
            </a:extLst>
          </p:cNvPr>
          <p:cNvPicPr>
            <a:picLocks noChangeAspect="1"/>
          </p:cNvPicPr>
          <p:nvPr/>
        </p:nvPicPr>
        <p:blipFill>
          <a:blip r:embed="rId5"/>
          <a:srcRect l="3583" r="3583"/>
          <a:stretch/>
        </p:blipFill>
        <p:spPr>
          <a:xfrm rot="192979">
            <a:off x="6181755" y="3209230"/>
            <a:ext cx="2507226" cy="2339564"/>
          </a:xfrm>
          <a:custGeom>
            <a:avLst/>
            <a:gdLst>
              <a:gd name="connsiteX0" fmla="*/ 998505 w 1920240"/>
              <a:gd name="connsiteY0" fmla="*/ 0 h 2028271"/>
              <a:gd name="connsiteX1" fmla="*/ 1920240 w 1920240"/>
              <a:gd name="connsiteY1" fmla="*/ 1014136 h 2028271"/>
              <a:gd name="connsiteX2" fmla="*/ 998505 w 1920240"/>
              <a:gd name="connsiteY2" fmla="*/ 2028271 h 2028271"/>
              <a:gd name="connsiteX3" fmla="*/ 0 w 1920240"/>
              <a:gd name="connsiteY3" fmla="*/ 1014136 h 2028271"/>
              <a:gd name="connsiteX4" fmla="*/ 998505 w 1920240"/>
              <a:gd name="connsiteY4" fmla="*/ 0 h 2028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0240" h="2028271">
                <a:moveTo>
                  <a:pt x="998505" y="0"/>
                </a:moveTo>
                <a:cubicBezTo>
                  <a:pt x="1318545" y="0"/>
                  <a:pt x="1920240" y="454044"/>
                  <a:pt x="1920240" y="1014136"/>
                </a:cubicBezTo>
                <a:cubicBezTo>
                  <a:pt x="1920240" y="1574227"/>
                  <a:pt x="1318545" y="2028271"/>
                  <a:pt x="998505" y="2028271"/>
                </a:cubicBezTo>
                <a:cubicBezTo>
                  <a:pt x="678465" y="2028271"/>
                  <a:pt x="0" y="1719031"/>
                  <a:pt x="0" y="1014136"/>
                </a:cubicBezTo>
                <a:cubicBezTo>
                  <a:pt x="0" y="309240"/>
                  <a:pt x="678465" y="0"/>
                  <a:pt x="998505" y="0"/>
                </a:cubicBezTo>
                <a:close/>
              </a:path>
            </a:pathLst>
          </a:custGeom>
          <a:solidFill>
            <a:schemeClr val="bg1">
              <a:lumMod val="85000"/>
            </a:schemeClr>
          </a:solidFill>
          <a:ln w="38100">
            <a:solidFill>
              <a:srgbClr val="002060"/>
            </a:solidFill>
          </a:ln>
        </p:spPr>
      </p:pic>
    </p:spTree>
    <p:extLst>
      <p:ext uri="{BB962C8B-B14F-4D97-AF65-F5344CB8AC3E}">
        <p14:creationId xmlns:p14="http://schemas.microsoft.com/office/powerpoint/2010/main" val="4498685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C062-AD93-9E8E-E8E8-080B45D7D8A5}"/>
              </a:ext>
            </a:extLst>
          </p:cNvPr>
          <p:cNvSpPr>
            <a:spLocks noGrp="1"/>
          </p:cNvSpPr>
          <p:nvPr>
            <p:ph type="title"/>
          </p:nvPr>
        </p:nvSpPr>
        <p:spPr>
          <a:xfrm>
            <a:off x="4488592" y="1325315"/>
            <a:ext cx="4473146" cy="994410"/>
          </a:xfrm>
        </p:spPr>
        <p:txBody>
          <a:bodyPr/>
          <a:lstStyle/>
          <a:p>
            <a:r>
              <a:rPr lang="en-US" sz="2700" dirty="0">
                <a:solidFill>
                  <a:srgbClr val="002060"/>
                </a:solidFill>
                <a:effectLst>
                  <a:outerShdw blurRad="38100" dist="38100" dir="2700000" algn="tl">
                    <a:srgbClr val="000000">
                      <a:alpha val="43137"/>
                    </a:srgbClr>
                  </a:outerShdw>
                </a:effectLst>
                <a:latin typeface="Daytona Condensed" panose="020B0506030503040204" pitchFamily="34" charset="0"/>
              </a:rPr>
              <a:t>Marketing &amp; Sponsorship</a:t>
            </a:r>
          </a:p>
        </p:txBody>
      </p:sp>
      <p:pic>
        <p:nvPicPr>
          <p:cNvPr id="9" name="Picture Placeholder 8">
            <a:extLst>
              <a:ext uri="{FF2B5EF4-FFF2-40B4-BE49-F238E27FC236}">
                <a16:creationId xmlns:a16="http://schemas.microsoft.com/office/drawing/2014/main" id="{519E4EC9-1703-16D8-0288-7AF9EBB32927}"/>
              </a:ext>
            </a:extLst>
          </p:cNvPr>
          <p:cNvPicPr>
            <a:picLocks noGrp="1" noChangeAspect="1"/>
          </p:cNvPicPr>
          <p:nvPr>
            <p:ph type="pic" sz="quarter" idx="10"/>
          </p:nvPr>
        </p:nvPicPr>
        <p:blipFill>
          <a:blip r:embed="rId3"/>
          <a:srcRect l="31303" r="31303"/>
          <a:stretch/>
        </p:blipFill>
        <p:spPr>
          <a:ln w="38100">
            <a:solidFill>
              <a:srgbClr val="0070C0"/>
            </a:solidFill>
          </a:ln>
        </p:spPr>
      </p:pic>
      <p:sp>
        <p:nvSpPr>
          <p:cNvPr id="5" name="Content Placeholder 2">
            <a:extLst>
              <a:ext uri="{FF2B5EF4-FFF2-40B4-BE49-F238E27FC236}">
                <a16:creationId xmlns:a16="http://schemas.microsoft.com/office/drawing/2014/main" id="{5AB69FEA-58E7-F5C6-D070-9267991476AA}"/>
              </a:ext>
            </a:extLst>
          </p:cNvPr>
          <p:cNvSpPr txBox="1">
            <a:spLocks/>
          </p:cNvSpPr>
          <p:nvPr/>
        </p:nvSpPr>
        <p:spPr>
          <a:xfrm>
            <a:off x="4572000" y="2186871"/>
            <a:ext cx="4149091" cy="2873496"/>
          </a:xfrm>
          <a:prstGeom prst="rect">
            <a:avLst/>
          </a:prstGeom>
        </p:spPr>
        <p:txBody>
          <a:bodyPr vert="horz" lIns="68580" tIns="34290" rIns="68580" bIns="34290" rtlCol="0">
            <a:normAutofit/>
          </a:bodyPr>
          <a:lstStyle>
            <a:lvl1pPr marL="0" indent="0" algn="l" defTabSz="914400" rtl="0" eaLnBrk="1" latinLnBrk="0" hangingPunct="1">
              <a:lnSpc>
                <a:spcPct val="90000"/>
              </a:lnSpc>
              <a:spcBef>
                <a:spcPts val="0"/>
              </a:spcBef>
              <a:buClr>
                <a:schemeClr val="accent4"/>
              </a:buClr>
              <a:buFont typeface="Arial" panose="020B0604020202020204" pitchFamily="34" charset="0"/>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0"/>
              </a:spcBef>
              <a:buClr>
                <a:schemeClr val="accent4"/>
              </a:buClr>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0"/>
              </a:spcBef>
              <a:buClr>
                <a:schemeClr val="accent4"/>
              </a:buClr>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0"/>
              </a:spcBef>
              <a:buClr>
                <a:schemeClr val="accent4"/>
              </a:buClr>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0"/>
              </a:spcBef>
              <a:buClr>
                <a:schemeClr val="accent4"/>
              </a:buClr>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42900" lvl="1" indent="-205740" defTabSz="685800">
              <a:lnSpc>
                <a:spcPts val="2400"/>
              </a:lnSpc>
              <a:spcAft>
                <a:spcPts val="900"/>
              </a:spcAft>
              <a:buClr>
                <a:srgbClr val="FF709D">
                  <a:lumMod val="50000"/>
                </a:srgbClr>
              </a:buClr>
              <a:buSzPct val="90000"/>
              <a:buFont typeface="Wingdings" panose="05000000000000000000" pitchFamily="2" charset="2"/>
              <a:buChar char=""/>
            </a:pPr>
            <a:r>
              <a:rPr lang="en-US" sz="1800" dirty="0">
                <a:solidFill>
                  <a:srgbClr val="000000"/>
                </a:solidFill>
                <a:latin typeface="Cambria"/>
              </a:rPr>
              <a:t>Ocean Pines official emails, publications and social channels</a:t>
            </a:r>
          </a:p>
          <a:p>
            <a:pPr marL="342900" lvl="1" indent="-205740" defTabSz="685800">
              <a:lnSpc>
                <a:spcPts val="2400"/>
              </a:lnSpc>
              <a:spcAft>
                <a:spcPts val="900"/>
              </a:spcAft>
              <a:buClr>
                <a:srgbClr val="FF709D">
                  <a:lumMod val="50000"/>
                </a:srgbClr>
              </a:buClr>
              <a:buSzPct val="90000"/>
              <a:buFont typeface="Wingdings" panose="05000000000000000000" pitchFamily="2" charset="2"/>
              <a:buChar char=""/>
            </a:pPr>
            <a:r>
              <a:rPr lang="en-US" sz="1800" dirty="0">
                <a:solidFill>
                  <a:srgbClr val="000000"/>
                </a:solidFill>
                <a:latin typeface="Cambria"/>
              </a:rPr>
              <a:t>Pitch to all organization and committee leads</a:t>
            </a:r>
          </a:p>
          <a:p>
            <a:pPr marL="342900" lvl="1" indent="-205740" defTabSz="685800">
              <a:lnSpc>
                <a:spcPts val="2400"/>
              </a:lnSpc>
              <a:spcAft>
                <a:spcPts val="900"/>
              </a:spcAft>
              <a:buClr>
                <a:srgbClr val="FF709D">
                  <a:lumMod val="50000"/>
                </a:srgbClr>
              </a:buClr>
              <a:buSzPct val="90000"/>
              <a:buFont typeface="Wingdings" panose="05000000000000000000" pitchFamily="2" charset="2"/>
              <a:buChar char=""/>
            </a:pPr>
            <a:r>
              <a:rPr lang="en-US" sz="1800" dirty="0">
                <a:solidFill>
                  <a:srgbClr val="000000"/>
                </a:solidFill>
                <a:latin typeface="Cambria"/>
              </a:rPr>
              <a:t>Advertising in local publications</a:t>
            </a:r>
          </a:p>
          <a:p>
            <a:pPr marL="342900" lvl="1" indent="-205740" defTabSz="685800">
              <a:lnSpc>
                <a:spcPts val="2400"/>
              </a:lnSpc>
              <a:spcAft>
                <a:spcPts val="900"/>
              </a:spcAft>
              <a:buClr>
                <a:srgbClr val="FF709D">
                  <a:lumMod val="50000"/>
                </a:srgbClr>
              </a:buClr>
              <a:buSzPct val="90000"/>
              <a:buFont typeface="Wingdings" panose="05000000000000000000" pitchFamily="2" charset="2"/>
              <a:buChar char=""/>
            </a:pPr>
            <a:r>
              <a:rPr lang="en-US" sz="1800" dirty="0">
                <a:solidFill>
                  <a:srgbClr val="000000"/>
                </a:solidFill>
                <a:latin typeface="Cambria"/>
              </a:rPr>
              <a:t>Seek PR placements</a:t>
            </a:r>
          </a:p>
          <a:p>
            <a:pPr marL="342900" lvl="1" indent="-205740" defTabSz="685800">
              <a:lnSpc>
                <a:spcPts val="2400"/>
              </a:lnSpc>
              <a:spcAft>
                <a:spcPts val="900"/>
              </a:spcAft>
              <a:buClr>
                <a:srgbClr val="FF709D">
                  <a:lumMod val="50000"/>
                </a:srgbClr>
              </a:buClr>
              <a:buSzPct val="90000"/>
              <a:buFont typeface="Wingdings" panose="05000000000000000000" pitchFamily="2" charset="2"/>
              <a:buChar char=""/>
            </a:pPr>
            <a:r>
              <a:rPr lang="en-US" sz="1800" dirty="0">
                <a:solidFill>
                  <a:srgbClr val="000000"/>
                </a:solidFill>
                <a:latin typeface="Cambria"/>
              </a:rPr>
              <a:t>Seek in-kind and cash sponsorships</a:t>
            </a:r>
          </a:p>
        </p:txBody>
      </p:sp>
      <p:sp>
        <p:nvSpPr>
          <p:cNvPr id="8" name="Slide Number Placeholder 5">
            <a:extLst>
              <a:ext uri="{FF2B5EF4-FFF2-40B4-BE49-F238E27FC236}">
                <a16:creationId xmlns:a16="http://schemas.microsoft.com/office/drawing/2014/main" id="{33EA833A-24CD-B751-9811-5325A9297109}"/>
              </a:ext>
            </a:extLst>
          </p:cNvPr>
          <p:cNvSpPr txBox="1">
            <a:spLocks/>
          </p:cNvSpPr>
          <p:nvPr/>
        </p:nvSpPr>
        <p:spPr>
          <a:xfrm>
            <a:off x="6774873" y="5579269"/>
            <a:ext cx="2057400" cy="273844"/>
          </a:xfrm>
          <a:prstGeom prst="rect">
            <a:avLst/>
          </a:prstGeom>
        </p:spPr>
        <p:txBody>
          <a:bodyPr vert="horz" lIns="68580" tIns="34290" rIns="68580" bIns="34290" rtlCol="0" anchor="ctr">
            <a:noAutofit/>
          </a:bodyP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fld id="{294A09A9-5501-47C1-A89A-A340965A2BE2}" type="slidenum">
              <a:rPr lang="en-US" sz="825">
                <a:solidFill>
                  <a:srgbClr val="000000">
                    <a:tint val="75000"/>
                  </a:srgbClr>
                </a:solidFill>
                <a:latin typeface="Cambria"/>
              </a:rPr>
              <a:pPr defTabSz="685800"/>
              <a:t>19</a:t>
            </a:fld>
            <a:endParaRPr lang="en-US" sz="825" dirty="0">
              <a:solidFill>
                <a:srgbClr val="000000">
                  <a:tint val="75000"/>
                </a:srgbClr>
              </a:solidFill>
              <a:latin typeface="Cambria"/>
            </a:endParaRPr>
          </a:p>
        </p:txBody>
      </p:sp>
      <p:sp>
        <p:nvSpPr>
          <p:cNvPr id="3" name="Footer Placeholder 4">
            <a:extLst>
              <a:ext uri="{FF2B5EF4-FFF2-40B4-BE49-F238E27FC236}">
                <a16:creationId xmlns:a16="http://schemas.microsoft.com/office/drawing/2014/main" id="{3CB577A7-4041-7EEA-DAF5-7D4F5FFDC46D}"/>
              </a:ext>
            </a:extLst>
          </p:cNvPr>
          <p:cNvSpPr txBox="1">
            <a:spLocks/>
          </p:cNvSpPr>
          <p:nvPr/>
        </p:nvSpPr>
        <p:spPr>
          <a:xfrm>
            <a:off x="285750" y="5579269"/>
            <a:ext cx="3086100" cy="273844"/>
          </a:xfrm>
          <a:prstGeom prst="rect">
            <a:avLst/>
          </a:prstGeom>
        </p:spPr>
        <p:txBody>
          <a:bodyPr vert="horz" lIns="68580" tIns="34290" rIns="68580" bIns="34290" rtlCol="0" anchor="ctr">
            <a:noAutofit/>
          </a:bodyPr>
          <a:lstStyle>
            <a:defPPr>
              <a:defRPr lang="en-US"/>
            </a:defPPr>
            <a:lvl1pPr marL="0" algn="l" defTabSz="914400" rtl="0" eaLnBrk="1" latinLnBrk="0" hangingPunct="1">
              <a:defRPr sz="1200" i="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r>
              <a:rPr lang="en-US" sz="900">
                <a:solidFill>
                  <a:srgbClr val="000000">
                    <a:tint val="75000"/>
                  </a:srgbClr>
                </a:solidFill>
                <a:latin typeface="Cambria"/>
              </a:rPr>
              <a:t>Ocean Pines Season Kick-Off proposal</a:t>
            </a:r>
            <a:endParaRPr lang="en-US" sz="900" dirty="0">
              <a:solidFill>
                <a:srgbClr val="000000">
                  <a:tint val="75000"/>
                </a:srgbClr>
              </a:solidFill>
              <a:latin typeface="Cambria"/>
            </a:endParaRPr>
          </a:p>
        </p:txBody>
      </p:sp>
    </p:spTree>
    <p:extLst>
      <p:ext uri="{BB962C8B-B14F-4D97-AF65-F5344CB8AC3E}">
        <p14:creationId xmlns:p14="http://schemas.microsoft.com/office/powerpoint/2010/main" val="35919658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Freeform 6">
            <a:extLst>
              <a:ext uri="{FF2B5EF4-FFF2-40B4-BE49-F238E27FC236}">
                <a16:creationId xmlns:a16="http://schemas.microsoft.com/office/drawing/2014/main" id="{8775F366-526C-4C42-8931-696FFE8AA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20" name="Rectangle 19">
            <a:extLst>
              <a:ext uri="{FF2B5EF4-FFF2-40B4-BE49-F238E27FC236}">
                <a16:creationId xmlns:a16="http://schemas.microsoft.com/office/drawing/2014/main" id="{597EA66B-2AAB-42B0-9F9D-38920D8D82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2"/>
          <p:cNvSpPr>
            <a:spLocks noGrp="1"/>
          </p:cNvSpPr>
          <p:nvPr>
            <p:ph type="title"/>
          </p:nvPr>
        </p:nvSpPr>
        <p:spPr>
          <a:xfrm>
            <a:off x="723899" y="885433"/>
            <a:ext cx="7696201" cy="2543567"/>
          </a:xfrm>
          <a:effectLst/>
        </p:spPr>
        <p:txBody>
          <a:bodyPr vert="horz" lIns="91440" tIns="45720" rIns="91440" bIns="45720" rtlCol="0" anchor="b">
            <a:normAutofit/>
          </a:bodyPr>
          <a:lstStyle/>
          <a:p>
            <a:pPr algn="ctr"/>
            <a:r>
              <a:rPr lang="en-US" sz="5400" dirty="0">
                <a:solidFill>
                  <a:schemeClr val="tx1"/>
                </a:solidFill>
                <a:cs typeface="+mj-cs"/>
              </a:rPr>
              <a:t>Approval of Agenda</a:t>
            </a:r>
          </a:p>
        </p:txBody>
      </p:sp>
      <p:sp>
        <p:nvSpPr>
          <p:cNvPr id="22" name="Freeform: Shape 21">
            <a:extLst>
              <a:ext uri="{FF2B5EF4-FFF2-40B4-BE49-F238E27FC236}">
                <a16:creationId xmlns:a16="http://schemas.microsoft.com/office/drawing/2014/main" id="{D360EBE3-31BB-422F-AA87-FA3873DAE4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0800000">
            <a:off x="0" y="5388384"/>
            <a:ext cx="9144000" cy="1469616"/>
          </a:xfrm>
          <a:custGeom>
            <a:avLst/>
            <a:gdLst>
              <a:gd name="connsiteX0" fmla="*/ 6113881 w 12192000"/>
              <a:gd name="connsiteY0" fmla="*/ 1469616 h 1469616"/>
              <a:gd name="connsiteX1" fmla="*/ 6101181 w 12192000"/>
              <a:gd name="connsiteY1" fmla="*/ 1469616 h 1469616"/>
              <a:gd name="connsiteX2" fmla="*/ 6090598 w 12192000"/>
              <a:gd name="connsiteY2" fmla="*/ 1469616 h 1469616"/>
              <a:gd name="connsiteX3" fmla="*/ 6077897 w 12192000"/>
              <a:gd name="connsiteY3" fmla="*/ 1464854 h 1469616"/>
              <a:gd name="connsiteX4" fmla="*/ 6065198 w 12192000"/>
              <a:gd name="connsiteY4" fmla="*/ 1460091 h 1469616"/>
              <a:gd name="connsiteX5" fmla="*/ 6056731 w 12192000"/>
              <a:gd name="connsiteY5" fmla="*/ 1456916 h 1469616"/>
              <a:gd name="connsiteX6" fmla="*/ 5678033 w 12192000"/>
              <a:gd name="connsiteY6" fmla="*/ 1172892 h 1469616"/>
              <a:gd name="connsiteX7" fmla="*/ 0 w 12192000"/>
              <a:gd name="connsiteY7" fmla="*/ 1172892 h 1469616"/>
              <a:gd name="connsiteX8" fmla="*/ 0 w 12192000"/>
              <a:gd name="connsiteY8" fmla="*/ 1162370 h 1469616"/>
              <a:gd name="connsiteX9" fmla="*/ 0 w 12192000"/>
              <a:gd name="connsiteY9" fmla="*/ 403347 h 1469616"/>
              <a:gd name="connsiteX10" fmla="*/ 0 w 12192000"/>
              <a:gd name="connsiteY10" fmla="*/ 0 h 1469616"/>
              <a:gd name="connsiteX11" fmla="*/ 12192000 w 12192000"/>
              <a:gd name="connsiteY11" fmla="*/ 0 h 1469616"/>
              <a:gd name="connsiteX12" fmla="*/ 12192000 w 12192000"/>
              <a:gd name="connsiteY12" fmla="*/ 403347 h 1469616"/>
              <a:gd name="connsiteX13" fmla="*/ 12192000 w 12192000"/>
              <a:gd name="connsiteY13" fmla="*/ 1162370 h 1469616"/>
              <a:gd name="connsiteX14" fmla="*/ 12192000 w 12192000"/>
              <a:gd name="connsiteY14" fmla="*/ 1172892 h 1469616"/>
              <a:gd name="connsiteX15" fmla="*/ 6524330 w 12192000"/>
              <a:gd name="connsiteY15" fmla="*/ 1172892 h 1469616"/>
              <a:gd name="connsiteX16" fmla="*/ 6145631 w 12192000"/>
              <a:gd name="connsiteY16" fmla="*/ 1456916 h 1469616"/>
              <a:gd name="connsiteX17" fmla="*/ 6137163 w 12192000"/>
              <a:gd name="connsiteY17" fmla="*/ 1460091 h 1469616"/>
              <a:gd name="connsiteX18" fmla="*/ 6124463 w 12192000"/>
              <a:gd name="connsiteY18" fmla="*/ 1464854 h 146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0" h="1469616">
                <a:moveTo>
                  <a:pt x="6113881" y="1469616"/>
                </a:moveTo>
                <a:lnTo>
                  <a:pt x="6101181" y="1469616"/>
                </a:lnTo>
                <a:lnTo>
                  <a:pt x="6090598" y="1469616"/>
                </a:lnTo>
                <a:lnTo>
                  <a:pt x="6077897" y="1464854"/>
                </a:lnTo>
                <a:lnTo>
                  <a:pt x="6065198" y="1460091"/>
                </a:lnTo>
                <a:lnTo>
                  <a:pt x="6056731" y="1456916"/>
                </a:lnTo>
                <a:lnTo>
                  <a:pt x="5678033" y="1172892"/>
                </a:lnTo>
                <a:lnTo>
                  <a:pt x="0" y="1172892"/>
                </a:lnTo>
                <a:lnTo>
                  <a:pt x="0" y="1162370"/>
                </a:lnTo>
                <a:lnTo>
                  <a:pt x="0" y="403347"/>
                </a:lnTo>
                <a:lnTo>
                  <a:pt x="0" y="0"/>
                </a:lnTo>
                <a:lnTo>
                  <a:pt x="12192000" y="0"/>
                </a:lnTo>
                <a:lnTo>
                  <a:pt x="12192000" y="403347"/>
                </a:lnTo>
                <a:lnTo>
                  <a:pt x="12192000" y="1162370"/>
                </a:lnTo>
                <a:lnTo>
                  <a:pt x="12192000" y="1172892"/>
                </a:lnTo>
                <a:lnTo>
                  <a:pt x="6524330" y="1172892"/>
                </a:lnTo>
                <a:lnTo>
                  <a:pt x="6145631" y="1456916"/>
                </a:lnTo>
                <a:lnTo>
                  <a:pt x="6137163" y="1460091"/>
                </a:lnTo>
                <a:lnTo>
                  <a:pt x="6124463" y="1464854"/>
                </a:lnTo>
                <a:close/>
              </a:path>
            </a:pathLst>
          </a:custGeom>
          <a:ln>
            <a:noFill/>
          </a:ln>
          <a:effectLst/>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47808845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13"/>
                                        </p:tgtEl>
                                        <p:attrNameLst>
                                          <p:attrName>style.visibility</p:attrName>
                                        </p:attrNameLst>
                                      </p:cBhvr>
                                      <p:to>
                                        <p:strVal val="visible"/>
                                      </p:to>
                                    </p:set>
                                    <p:animEffect transition="in" filter="fade">
                                      <p:cBhvr>
                                        <p:cTn id="7" dur="4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C65AF-CAB8-12AE-C3C1-7A09F8706283}"/>
              </a:ext>
            </a:extLst>
          </p:cNvPr>
          <p:cNvSpPr>
            <a:spLocks noGrp="1"/>
          </p:cNvSpPr>
          <p:nvPr>
            <p:ph type="title"/>
          </p:nvPr>
        </p:nvSpPr>
        <p:spPr>
          <a:xfrm>
            <a:off x="596646" y="2615094"/>
            <a:ext cx="3089529" cy="607868"/>
          </a:xfrm>
        </p:spPr>
        <p:txBody>
          <a:bodyPr/>
          <a:lstStyle/>
          <a:p>
            <a:r>
              <a:rPr lang="en-US" sz="3000" dirty="0">
                <a:solidFill>
                  <a:srgbClr val="006600"/>
                </a:solidFill>
                <a:effectLst>
                  <a:outerShdw blurRad="38100" dist="38100" dir="2700000" algn="tl">
                    <a:srgbClr val="000000">
                      <a:alpha val="43137"/>
                    </a:srgbClr>
                  </a:outerShdw>
                </a:effectLst>
              </a:rPr>
              <a:t>Next steps…</a:t>
            </a:r>
          </a:p>
        </p:txBody>
      </p:sp>
      <p:pic>
        <p:nvPicPr>
          <p:cNvPr id="13" name="Picture Placeholder 12">
            <a:extLst>
              <a:ext uri="{FF2B5EF4-FFF2-40B4-BE49-F238E27FC236}">
                <a16:creationId xmlns:a16="http://schemas.microsoft.com/office/drawing/2014/main" id="{8975FFAE-CB49-9A7F-128C-E5B0DCF5AEF2}"/>
              </a:ext>
            </a:extLst>
          </p:cNvPr>
          <p:cNvPicPr>
            <a:picLocks noGrp="1" noChangeAspect="1"/>
          </p:cNvPicPr>
          <p:nvPr>
            <p:ph type="pic" sz="quarter" idx="10"/>
          </p:nvPr>
        </p:nvPicPr>
        <p:blipFill>
          <a:blip r:embed="rId3"/>
          <a:srcRect l="6764" r="6764"/>
          <a:stretch/>
        </p:blipFill>
        <p:spPr>
          <a:xfrm>
            <a:off x="4277594" y="1978386"/>
            <a:ext cx="4374114" cy="3370893"/>
          </a:xfrm>
          <a:ln w="38100">
            <a:solidFill>
              <a:srgbClr val="002060"/>
            </a:solidFill>
          </a:ln>
        </p:spPr>
      </p:pic>
      <p:sp>
        <p:nvSpPr>
          <p:cNvPr id="6" name="TextBox 5">
            <a:extLst>
              <a:ext uri="{FF2B5EF4-FFF2-40B4-BE49-F238E27FC236}">
                <a16:creationId xmlns:a16="http://schemas.microsoft.com/office/drawing/2014/main" id="{A64EA361-1459-FB4E-1316-F7B4986F415E}"/>
              </a:ext>
            </a:extLst>
          </p:cNvPr>
          <p:cNvSpPr txBox="1"/>
          <p:nvPr/>
        </p:nvSpPr>
        <p:spPr>
          <a:xfrm>
            <a:off x="588482" y="3266982"/>
            <a:ext cx="3428347" cy="2337756"/>
          </a:xfrm>
          <a:prstGeom prst="rect">
            <a:avLst/>
          </a:prstGeom>
          <a:noFill/>
        </p:spPr>
        <p:txBody>
          <a:bodyPr wrap="square" rtlCol="0">
            <a:spAutoFit/>
          </a:bodyPr>
          <a:lstStyle/>
          <a:p>
            <a:pPr marL="205740" lvl="1" indent="-205740" defTabSz="685800">
              <a:lnSpc>
                <a:spcPts val="2400"/>
              </a:lnSpc>
              <a:spcAft>
                <a:spcPts val="900"/>
              </a:spcAft>
              <a:buClr>
                <a:srgbClr val="00B0F0"/>
              </a:buClr>
              <a:buSzPct val="90000"/>
              <a:buFont typeface="Wingdings" panose="05000000000000000000" pitchFamily="2" charset="2"/>
              <a:buChar char=""/>
            </a:pPr>
            <a:r>
              <a:rPr lang="en-US" dirty="0">
                <a:solidFill>
                  <a:srgbClr val="000000"/>
                </a:solidFill>
                <a:latin typeface="Cambria"/>
              </a:rPr>
              <a:t>Board approval for working group to proceed with planning</a:t>
            </a:r>
          </a:p>
          <a:p>
            <a:pPr marL="205740" lvl="1" indent="-205740" defTabSz="685800">
              <a:lnSpc>
                <a:spcPts val="2400"/>
              </a:lnSpc>
              <a:spcAft>
                <a:spcPts val="900"/>
              </a:spcAft>
              <a:buClr>
                <a:srgbClr val="00B0F0"/>
              </a:buClr>
              <a:buSzPct val="90000"/>
              <a:buFont typeface="Wingdings" panose="05000000000000000000" pitchFamily="2" charset="2"/>
              <a:buChar char=""/>
            </a:pPr>
            <a:r>
              <a:rPr lang="en-US" dirty="0">
                <a:solidFill>
                  <a:srgbClr val="000000"/>
                </a:solidFill>
                <a:latin typeface="Cambria"/>
              </a:rPr>
              <a:t>Working Group continues planning &amp; works toward executing the event plan, with continued board consultation</a:t>
            </a:r>
          </a:p>
        </p:txBody>
      </p:sp>
      <p:sp>
        <p:nvSpPr>
          <p:cNvPr id="8" name="Slide Number Placeholder 5">
            <a:extLst>
              <a:ext uri="{FF2B5EF4-FFF2-40B4-BE49-F238E27FC236}">
                <a16:creationId xmlns:a16="http://schemas.microsoft.com/office/drawing/2014/main" id="{C0E40DF9-38F2-DCDD-2E0F-6B6B1986ECDF}"/>
              </a:ext>
            </a:extLst>
          </p:cNvPr>
          <p:cNvSpPr txBox="1">
            <a:spLocks/>
          </p:cNvSpPr>
          <p:nvPr/>
        </p:nvSpPr>
        <p:spPr>
          <a:xfrm>
            <a:off x="6774873" y="5579269"/>
            <a:ext cx="2057400" cy="273844"/>
          </a:xfrm>
          <a:prstGeom prst="rect">
            <a:avLst/>
          </a:prstGeom>
        </p:spPr>
        <p:txBody>
          <a:bodyPr vert="horz" lIns="68580" tIns="34290" rIns="68580" bIns="34290" rtlCol="0" anchor="ctr">
            <a:noAutofit/>
          </a:bodyP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fld id="{294A09A9-5501-47C1-A89A-A340965A2BE2}" type="slidenum">
              <a:rPr lang="en-US" sz="825">
                <a:solidFill>
                  <a:srgbClr val="000000">
                    <a:tint val="75000"/>
                  </a:srgbClr>
                </a:solidFill>
                <a:latin typeface="Cambria"/>
              </a:rPr>
              <a:pPr defTabSz="685800"/>
              <a:t>20</a:t>
            </a:fld>
            <a:endParaRPr lang="en-US" sz="825" dirty="0">
              <a:solidFill>
                <a:srgbClr val="000000">
                  <a:tint val="75000"/>
                </a:srgbClr>
              </a:solidFill>
              <a:latin typeface="Cambria"/>
            </a:endParaRPr>
          </a:p>
        </p:txBody>
      </p:sp>
      <p:sp>
        <p:nvSpPr>
          <p:cNvPr id="3" name="Footer Placeholder 4">
            <a:extLst>
              <a:ext uri="{FF2B5EF4-FFF2-40B4-BE49-F238E27FC236}">
                <a16:creationId xmlns:a16="http://schemas.microsoft.com/office/drawing/2014/main" id="{8E90213D-D755-6F37-F723-8BCCC724BA47}"/>
              </a:ext>
            </a:extLst>
          </p:cNvPr>
          <p:cNvSpPr txBox="1">
            <a:spLocks/>
          </p:cNvSpPr>
          <p:nvPr/>
        </p:nvSpPr>
        <p:spPr>
          <a:xfrm>
            <a:off x="285750" y="5579269"/>
            <a:ext cx="3086100" cy="273844"/>
          </a:xfrm>
          <a:prstGeom prst="rect">
            <a:avLst/>
          </a:prstGeom>
        </p:spPr>
        <p:txBody>
          <a:bodyPr vert="horz" lIns="68580" tIns="34290" rIns="68580" bIns="34290" rtlCol="0" anchor="ctr">
            <a:noAutofit/>
          </a:bodyPr>
          <a:lstStyle>
            <a:defPPr>
              <a:defRPr lang="en-US"/>
            </a:defPPr>
            <a:lvl1pPr marL="0" algn="l" defTabSz="914400" rtl="0" eaLnBrk="1" latinLnBrk="0" hangingPunct="1">
              <a:defRPr sz="1200" i="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r>
              <a:rPr lang="en-US" sz="900">
                <a:solidFill>
                  <a:srgbClr val="000000">
                    <a:tint val="75000"/>
                  </a:srgbClr>
                </a:solidFill>
                <a:latin typeface="Cambria"/>
              </a:rPr>
              <a:t>Ocean Pines Season Kick-Off proposal</a:t>
            </a:r>
            <a:endParaRPr lang="en-US" sz="900" dirty="0">
              <a:solidFill>
                <a:srgbClr val="000000">
                  <a:tint val="75000"/>
                </a:srgbClr>
              </a:solidFill>
              <a:latin typeface="Cambria"/>
            </a:endParaRPr>
          </a:p>
        </p:txBody>
      </p:sp>
    </p:spTree>
    <p:extLst>
      <p:ext uri="{BB962C8B-B14F-4D97-AF65-F5344CB8AC3E}">
        <p14:creationId xmlns:p14="http://schemas.microsoft.com/office/powerpoint/2010/main" val="7649792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C062-AD93-9E8E-E8E8-080B45D7D8A5}"/>
              </a:ext>
            </a:extLst>
          </p:cNvPr>
          <p:cNvSpPr>
            <a:spLocks noGrp="1"/>
          </p:cNvSpPr>
          <p:nvPr>
            <p:ph type="title"/>
          </p:nvPr>
        </p:nvSpPr>
        <p:spPr>
          <a:xfrm>
            <a:off x="4701269" y="1639062"/>
            <a:ext cx="3401568" cy="994410"/>
          </a:xfrm>
        </p:spPr>
        <p:txBody>
          <a:bodyPr/>
          <a:lstStyle/>
          <a:p>
            <a:r>
              <a:rPr lang="en-US" sz="4500" dirty="0">
                <a:solidFill>
                  <a:srgbClr val="002060"/>
                </a:solidFill>
                <a:effectLst>
                  <a:outerShdw blurRad="38100" dist="38100" dir="2700000" algn="tl">
                    <a:srgbClr val="000000">
                      <a:alpha val="43137"/>
                    </a:srgbClr>
                  </a:outerShdw>
                </a:effectLst>
              </a:rPr>
              <a:t>Thank you!</a:t>
            </a:r>
          </a:p>
        </p:txBody>
      </p:sp>
      <p:pic>
        <p:nvPicPr>
          <p:cNvPr id="9" name="Picture Placeholder 8">
            <a:extLst>
              <a:ext uri="{FF2B5EF4-FFF2-40B4-BE49-F238E27FC236}">
                <a16:creationId xmlns:a16="http://schemas.microsoft.com/office/drawing/2014/main" id="{519E4EC9-1703-16D8-0288-7AF9EBB32927}"/>
              </a:ext>
            </a:extLst>
          </p:cNvPr>
          <p:cNvPicPr>
            <a:picLocks noGrp="1" noChangeAspect="1"/>
          </p:cNvPicPr>
          <p:nvPr>
            <p:ph type="pic" sz="quarter" idx="10"/>
          </p:nvPr>
        </p:nvPicPr>
        <p:blipFill>
          <a:blip r:embed="rId3"/>
          <a:srcRect l="1922" r="1922"/>
          <a:stretch/>
        </p:blipFill>
        <p:spPr>
          <a:ln w="38100">
            <a:solidFill>
              <a:srgbClr val="0070C0"/>
            </a:solidFill>
          </a:ln>
        </p:spPr>
      </p:pic>
      <p:sp>
        <p:nvSpPr>
          <p:cNvPr id="5" name="Content Placeholder 2">
            <a:extLst>
              <a:ext uri="{FF2B5EF4-FFF2-40B4-BE49-F238E27FC236}">
                <a16:creationId xmlns:a16="http://schemas.microsoft.com/office/drawing/2014/main" id="{5AB69FEA-58E7-F5C6-D070-9267991476AA}"/>
              </a:ext>
            </a:extLst>
          </p:cNvPr>
          <p:cNvSpPr txBox="1">
            <a:spLocks/>
          </p:cNvSpPr>
          <p:nvPr/>
        </p:nvSpPr>
        <p:spPr>
          <a:xfrm>
            <a:off x="4634664" y="2716217"/>
            <a:ext cx="3291003" cy="2720930"/>
          </a:xfrm>
          <a:prstGeom prst="rect">
            <a:avLst/>
          </a:prstGeom>
        </p:spPr>
        <p:txBody>
          <a:bodyPr vert="horz" lIns="68580" tIns="34290" rIns="68580" bIns="34290" rtlCol="0">
            <a:normAutofit/>
          </a:bodyPr>
          <a:lstStyle>
            <a:lvl1pPr marL="0" indent="0" algn="l" defTabSz="914400" rtl="0" eaLnBrk="1" latinLnBrk="0" hangingPunct="1">
              <a:lnSpc>
                <a:spcPct val="90000"/>
              </a:lnSpc>
              <a:spcBef>
                <a:spcPts val="0"/>
              </a:spcBef>
              <a:buClr>
                <a:schemeClr val="accent4"/>
              </a:buClr>
              <a:buFont typeface="Arial" panose="020B0604020202020204" pitchFamily="34" charset="0"/>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0"/>
              </a:spcBef>
              <a:buClr>
                <a:schemeClr val="accent4"/>
              </a:buClr>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0"/>
              </a:spcBef>
              <a:buClr>
                <a:schemeClr val="accent4"/>
              </a:buClr>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0"/>
              </a:spcBef>
              <a:buClr>
                <a:schemeClr val="accent4"/>
              </a:buClr>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0"/>
              </a:spcBef>
              <a:buClr>
                <a:schemeClr val="accent4"/>
              </a:buClr>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37160" lvl="1" defTabSz="685800">
              <a:lnSpc>
                <a:spcPts val="2700"/>
              </a:lnSpc>
              <a:spcAft>
                <a:spcPts val="900"/>
              </a:spcAft>
              <a:buClr>
                <a:srgbClr val="00CEE4"/>
              </a:buClr>
              <a:buSzPct val="90000"/>
            </a:pPr>
            <a:r>
              <a:rPr lang="en-US" sz="2100" dirty="0">
                <a:solidFill>
                  <a:srgbClr val="000000"/>
                </a:solidFill>
                <a:latin typeface="Cambria"/>
              </a:rPr>
              <a:t>We look forward to providing the Ocean Pines community with a terrific kick-off event next spring!</a:t>
            </a:r>
          </a:p>
        </p:txBody>
      </p:sp>
      <p:sp>
        <p:nvSpPr>
          <p:cNvPr id="4" name="Slide Number Placeholder 5">
            <a:extLst>
              <a:ext uri="{FF2B5EF4-FFF2-40B4-BE49-F238E27FC236}">
                <a16:creationId xmlns:a16="http://schemas.microsoft.com/office/drawing/2014/main" id="{9CC082CF-4620-82E1-B764-C1018981AA27}"/>
              </a:ext>
            </a:extLst>
          </p:cNvPr>
          <p:cNvSpPr txBox="1">
            <a:spLocks/>
          </p:cNvSpPr>
          <p:nvPr/>
        </p:nvSpPr>
        <p:spPr>
          <a:xfrm>
            <a:off x="6774873" y="5579269"/>
            <a:ext cx="2057400" cy="273844"/>
          </a:xfrm>
          <a:prstGeom prst="rect">
            <a:avLst/>
          </a:prstGeom>
        </p:spPr>
        <p:txBody>
          <a:bodyPr vert="horz" lIns="68580" tIns="34290" rIns="68580" bIns="34290" rtlCol="0" anchor="ctr">
            <a:noAutofit/>
          </a:bodyP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fld id="{294A09A9-5501-47C1-A89A-A340965A2BE2}" type="slidenum">
              <a:rPr lang="en-US" sz="825">
                <a:solidFill>
                  <a:srgbClr val="000000">
                    <a:tint val="75000"/>
                  </a:srgbClr>
                </a:solidFill>
                <a:latin typeface="Cambria"/>
              </a:rPr>
              <a:pPr defTabSz="685800"/>
              <a:t>21</a:t>
            </a:fld>
            <a:endParaRPr lang="en-US" sz="825" dirty="0">
              <a:solidFill>
                <a:srgbClr val="000000">
                  <a:tint val="75000"/>
                </a:srgbClr>
              </a:solidFill>
              <a:latin typeface="Cambria"/>
            </a:endParaRPr>
          </a:p>
        </p:txBody>
      </p:sp>
      <p:sp>
        <p:nvSpPr>
          <p:cNvPr id="6" name="Footer Placeholder 4">
            <a:extLst>
              <a:ext uri="{FF2B5EF4-FFF2-40B4-BE49-F238E27FC236}">
                <a16:creationId xmlns:a16="http://schemas.microsoft.com/office/drawing/2014/main" id="{BFC55454-352B-7486-6A15-BF91734E35B4}"/>
              </a:ext>
            </a:extLst>
          </p:cNvPr>
          <p:cNvSpPr txBox="1">
            <a:spLocks/>
          </p:cNvSpPr>
          <p:nvPr/>
        </p:nvSpPr>
        <p:spPr>
          <a:xfrm>
            <a:off x="285750" y="5579269"/>
            <a:ext cx="3086100" cy="273844"/>
          </a:xfrm>
          <a:prstGeom prst="rect">
            <a:avLst/>
          </a:prstGeom>
        </p:spPr>
        <p:txBody>
          <a:bodyPr vert="horz" lIns="68580" tIns="34290" rIns="68580" bIns="34290" rtlCol="0" anchor="ctr">
            <a:noAutofit/>
          </a:bodyPr>
          <a:lstStyle>
            <a:defPPr>
              <a:defRPr lang="en-US"/>
            </a:defPPr>
            <a:lvl1pPr marL="0" algn="l" defTabSz="914400" rtl="0" eaLnBrk="1" latinLnBrk="0" hangingPunct="1">
              <a:defRPr sz="1200" i="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r>
              <a:rPr lang="en-US" sz="900">
                <a:solidFill>
                  <a:srgbClr val="000000">
                    <a:tint val="75000"/>
                  </a:srgbClr>
                </a:solidFill>
                <a:latin typeface="Cambria"/>
              </a:rPr>
              <a:t>Ocean Pines Season Kick-Off proposal</a:t>
            </a:r>
            <a:endParaRPr lang="en-US" sz="900" dirty="0">
              <a:solidFill>
                <a:srgbClr val="000000">
                  <a:tint val="75000"/>
                </a:srgbClr>
              </a:solidFill>
              <a:latin typeface="Cambria"/>
            </a:endParaRPr>
          </a:p>
        </p:txBody>
      </p:sp>
    </p:spTree>
    <p:extLst>
      <p:ext uri="{BB962C8B-B14F-4D97-AF65-F5344CB8AC3E}">
        <p14:creationId xmlns:p14="http://schemas.microsoft.com/office/powerpoint/2010/main" val="24163579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147" name="Freeform 6">
            <a:extLst>
              <a:ext uri="{FF2B5EF4-FFF2-40B4-BE49-F238E27FC236}">
                <a16:creationId xmlns:a16="http://schemas.microsoft.com/office/drawing/2014/main" id="{11114F18-D12D-43C6-895F-5BA92C290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grpSp>
        <p:nvGrpSpPr>
          <p:cNvPr id="4149" name="Group 4149">
            <a:extLst>
              <a:ext uri="{FF2B5EF4-FFF2-40B4-BE49-F238E27FC236}">
                <a16:creationId xmlns:a16="http://schemas.microsoft.com/office/drawing/2014/main" id="{DE2DD4A6-DC96-421E-9E1C-7CD0D26814F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bwMode="white">
          <a:xfrm>
            <a:off x="0" y="4525094"/>
            <a:ext cx="9152363" cy="2344057"/>
            <a:chOff x="0" y="4525094"/>
            <a:chExt cx="12203151" cy="2344057"/>
          </a:xfrm>
        </p:grpSpPr>
        <p:sp>
          <p:nvSpPr>
            <p:cNvPr id="4151" name="Freeform 9">
              <a:extLst>
                <a:ext uri="{FF2B5EF4-FFF2-40B4-BE49-F238E27FC236}">
                  <a16:creationId xmlns:a16="http://schemas.microsoft.com/office/drawing/2014/main" id="{5E6BB74D-E85C-4CCB-90CE-0246006405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0" y="4525094"/>
              <a:ext cx="12192000" cy="2332906"/>
            </a:xfrm>
            <a:custGeom>
              <a:avLst/>
              <a:gdLst>
                <a:gd name="connsiteX0" fmla="*/ 0 w 12192000"/>
                <a:gd name="connsiteY0" fmla="*/ 0 h 2332906"/>
                <a:gd name="connsiteX1" fmla="*/ 1996017 w 12192000"/>
                <a:gd name="connsiteY1" fmla="*/ 0 h 2332906"/>
                <a:gd name="connsiteX2" fmla="*/ 2377017 w 12192000"/>
                <a:gd name="connsiteY2" fmla="*/ 263783 h 2332906"/>
                <a:gd name="connsiteX3" fmla="*/ 2385484 w 12192000"/>
                <a:gd name="connsiteY3" fmla="*/ 266713 h 2332906"/>
                <a:gd name="connsiteX4" fmla="*/ 2398184 w 12192000"/>
                <a:gd name="connsiteY4" fmla="*/ 271110 h 2332906"/>
                <a:gd name="connsiteX5" fmla="*/ 2410883 w 12192000"/>
                <a:gd name="connsiteY5" fmla="*/ 275506 h 2332906"/>
                <a:gd name="connsiteX6" fmla="*/ 2421467 w 12192000"/>
                <a:gd name="connsiteY6" fmla="*/ 275506 h 2332906"/>
                <a:gd name="connsiteX7" fmla="*/ 2434167 w 12192000"/>
                <a:gd name="connsiteY7" fmla="*/ 275506 h 2332906"/>
                <a:gd name="connsiteX8" fmla="*/ 2444750 w 12192000"/>
                <a:gd name="connsiteY8" fmla="*/ 271110 h 2332906"/>
                <a:gd name="connsiteX9" fmla="*/ 2457450 w 12192000"/>
                <a:gd name="connsiteY9" fmla="*/ 266713 h 2332906"/>
                <a:gd name="connsiteX10" fmla="*/ 2465917 w 12192000"/>
                <a:gd name="connsiteY10" fmla="*/ 263783 h 2332906"/>
                <a:gd name="connsiteX11" fmla="*/ 2846917 w 12192000"/>
                <a:gd name="connsiteY11" fmla="*/ 0 h 2332906"/>
                <a:gd name="connsiteX12" fmla="*/ 12192000 w 12192000"/>
                <a:gd name="connsiteY12" fmla="*/ 0 h 2332906"/>
                <a:gd name="connsiteX13" fmla="*/ 12192000 w 12192000"/>
                <a:gd name="connsiteY13" fmla="*/ 2332906 h 2332906"/>
                <a:gd name="connsiteX14" fmla="*/ 0 w 12192000"/>
                <a:gd name="connsiteY14" fmla="*/ 2332906 h 2332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2332906">
                  <a:moveTo>
                    <a:pt x="0" y="0"/>
                  </a:moveTo>
                  <a:lnTo>
                    <a:pt x="1996017" y="0"/>
                  </a:lnTo>
                  <a:lnTo>
                    <a:pt x="2377017" y="263783"/>
                  </a:lnTo>
                  <a:lnTo>
                    <a:pt x="2385484" y="266713"/>
                  </a:lnTo>
                  <a:lnTo>
                    <a:pt x="2398184" y="271110"/>
                  </a:lnTo>
                  <a:lnTo>
                    <a:pt x="2410883" y="275506"/>
                  </a:lnTo>
                  <a:lnTo>
                    <a:pt x="2421467" y="275506"/>
                  </a:lnTo>
                  <a:lnTo>
                    <a:pt x="2434167" y="275506"/>
                  </a:lnTo>
                  <a:lnTo>
                    <a:pt x="2444750" y="271110"/>
                  </a:lnTo>
                  <a:lnTo>
                    <a:pt x="2457450" y="266713"/>
                  </a:lnTo>
                  <a:lnTo>
                    <a:pt x="2465917" y="263783"/>
                  </a:lnTo>
                  <a:lnTo>
                    <a:pt x="2846917" y="0"/>
                  </a:lnTo>
                  <a:lnTo>
                    <a:pt x="12192000" y="0"/>
                  </a:lnTo>
                  <a:lnTo>
                    <a:pt x="12192000" y="2332906"/>
                  </a:lnTo>
                  <a:lnTo>
                    <a:pt x="0" y="2332906"/>
                  </a:lnTo>
                  <a:close/>
                </a:path>
              </a:pathLst>
            </a:custGeom>
            <a:solidFill>
              <a:schemeClr val="bg1">
                <a:lumMod val="85000"/>
                <a:lumOff val="1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2" name="Isosceles Triangle 4151">
              <a:extLst>
                <a:ext uri="{FF2B5EF4-FFF2-40B4-BE49-F238E27FC236}">
                  <a16:creationId xmlns:a16="http://schemas.microsoft.com/office/drawing/2014/main" id="{52808592-600C-4349-9F27-EC36C0BA4C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flipH="1">
              <a:off x="3820" y="4536245"/>
              <a:ext cx="5660999" cy="2332906"/>
            </a:xfrm>
            <a:prstGeom prst="triangle">
              <a:avLst>
                <a:gd name="adj" fmla="val 100000"/>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3" name="Isosceles Triangle 4152">
              <a:extLst>
                <a:ext uri="{FF2B5EF4-FFF2-40B4-BE49-F238E27FC236}">
                  <a16:creationId xmlns:a16="http://schemas.microsoft.com/office/drawing/2014/main" id="{B5E00D3B-1E29-4E11-BCD3-8E3A56F4BE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4813714" y="4536245"/>
              <a:ext cx="7389437" cy="2332906"/>
            </a:xfrm>
            <a:prstGeom prst="triangle">
              <a:avLst>
                <a:gd name="adj" fmla="val 100000"/>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itle 2">
            <a:extLst>
              <a:ext uri="{FF2B5EF4-FFF2-40B4-BE49-F238E27FC236}">
                <a16:creationId xmlns:a16="http://schemas.microsoft.com/office/drawing/2014/main" id="{8C22DE07-B2C6-4253-B21A-6CF66957EE54}"/>
              </a:ext>
            </a:extLst>
          </p:cNvPr>
          <p:cNvSpPr>
            <a:spLocks noGrp="1"/>
          </p:cNvSpPr>
          <p:nvPr>
            <p:ph type="title"/>
          </p:nvPr>
        </p:nvSpPr>
        <p:spPr>
          <a:xfrm>
            <a:off x="607500" y="4817533"/>
            <a:ext cx="7929000" cy="779529"/>
          </a:xfrm>
        </p:spPr>
        <p:txBody>
          <a:bodyPr vert="horz" lIns="91440" tIns="45720" rIns="91440" bIns="45720" rtlCol="0" anchor="b">
            <a:normAutofit/>
          </a:bodyPr>
          <a:lstStyle/>
          <a:p>
            <a:pPr>
              <a:lnSpc>
                <a:spcPct val="90000"/>
              </a:lnSpc>
            </a:pPr>
            <a:r>
              <a:rPr lang="en-US" sz="2500" dirty="0">
                <a:cs typeface="+mj-cs"/>
              </a:rPr>
              <a:t>GM Leadership Report – </a:t>
            </a:r>
            <a:br>
              <a:rPr lang="en-US" sz="2500" dirty="0">
                <a:cs typeface="+mj-cs"/>
              </a:rPr>
            </a:br>
            <a:r>
              <a:rPr lang="en-US" sz="2500" dirty="0">
                <a:cs typeface="+mj-cs"/>
              </a:rPr>
              <a:t>John Viola</a:t>
            </a:r>
          </a:p>
        </p:txBody>
      </p:sp>
      <p:pic>
        <p:nvPicPr>
          <p:cNvPr id="3" name="Picture 2" descr="A sunset over a body of water&#10;&#10;Description automatically generated">
            <a:extLst>
              <a:ext uri="{FF2B5EF4-FFF2-40B4-BE49-F238E27FC236}">
                <a16:creationId xmlns:a16="http://schemas.microsoft.com/office/drawing/2014/main" id="{4BB595A6-98E2-309D-B227-2606E2B497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68" y="-3175"/>
            <a:ext cx="2285864" cy="4063758"/>
          </a:xfrm>
          <a:prstGeom prst="rect">
            <a:avLst/>
          </a:prstGeom>
        </p:spPr>
      </p:pic>
      <p:sp>
        <p:nvSpPr>
          <p:cNvPr id="4" name="TextBox 3">
            <a:extLst>
              <a:ext uri="{FF2B5EF4-FFF2-40B4-BE49-F238E27FC236}">
                <a16:creationId xmlns:a16="http://schemas.microsoft.com/office/drawing/2014/main" id="{1BD8C25D-B3F8-2177-1C2C-9AB9463DD323}"/>
              </a:ext>
            </a:extLst>
          </p:cNvPr>
          <p:cNvSpPr txBox="1"/>
          <p:nvPr/>
        </p:nvSpPr>
        <p:spPr>
          <a:xfrm>
            <a:off x="3429068" y="4127863"/>
            <a:ext cx="2285864" cy="246221"/>
          </a:xfrm>
          <a:prstGeom prst="rect">
            <a:avLst/>
          </a:prstGeom>
          <a:noFill/>
        </p:spPr>
        <p:txBody>
          <a:bodyPr wrap="square" rtlCol="0">
            <a:spAutoFit/>
          </a:bodyPr>
          <a:lstStyle/>
          <a:p>
            <a:r>
              <a:rPr lang="en-US" sz="1000" b="1" dirty="0">
                <a:solidFill>
                  <a:schemeClr val="bg1"/>
                </a:solidFill>
              </a:rPr>
              <a:t>Photo by:  Anne and Jeff Heavner</a:t>
            </a:r>
          </a:p>
        </p:txBody>
      </p:sp>
      <p:pic>
        <p:nvPicPr>
          <p:cNvPr id="5" name="Picture 4" descr="A body of water with houses and clouds in the sky&#10;&#10;Description automatically generated">
            <a:extLst>
              <a:ext uri="{FF2B5EF4-FFF2-40B4-BE49-F238E27FC236}">
                <a16:creationId xmlns:a16="http://schemas.microsoft.com/office/drawing/2014/main" id="{E3298D60-CAE9-FABE-60AA-6B207CC725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0393" y="241874"/>
            <a:ext cx="3038146" cy="3818709"/>
          </a:xfrm>
          <a:prstGeom prst="rect">
            <a:avLst/>
          </a:prstGeom>
        </p:spPr>
      </p:pic>
      <p:sp>
        <p:nvSpPr>
          <p:cNvPr id="7" name="TextBox 6">
            <a:extLst>
              <a:ext uri="{FF2B5EF4-FFF2-40B4-BE49-F238E27FC236}">
                <a16:creationId xmlns:a16="http://schemas.microsoft.com/office/drawing/2014/main" id="{1B05DD6D-8EB8-9B95-6A44-39FC24F7E005}"/>
              </a:ext>
            </a:extLst>
          </p:cNvPr>
          <p:cNvSpPr txBox="1"/>
          <p:nvPr/>
        </p:nvSpPr>
        <p:spPr>
          <a:xfrm>
            <a:off x="6548847" y="4138229"/>
            <a:ext cx="1556724" cy="246221"/>
          </a:xfrm>
          <a:prstGeom prst="rect">
            <a:avLst/>
          </a:prstGeom>
          <a:noFill/>
        </p:spPr>
        <p:txBody>
          <a:bodyPr wrap="square">
            <a:spAutoFit/>
          </a:bodyPr>
          <a:lstStyle/>
          <a:p>
            <a:r>
              <a:rPr lang="en-US" sz="1000" b="1" dirty="0">
                <a:solidFill>
                  <a:schemeClr val="bg1"/>
                </a:solidFill>
              </a:rPr>
              <a:t>Photo by:  Sue Hood</a:t>
            </a:r>
          </a:p>
        </p:txBody>
      </p:sp>
      <p:pic>
        <p:nvPicPr>
          <p:cNvPr id="9" name="Picture 8" descr="Geese in a marsh&#10;&#10;Description automatically generated">
            <a:extLst>
              <a:ext uri="{FF2B5EF4-FFF2-40B4-BE49-F238E27FC236}">
                <a16:creationId xmlns:a16="http://schemas.microsoft.com/office/drawing/2014/main" id="{A098330B-E5CE-C0C1-E361-EB61757490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123" y="241874"/>
            <a:ext cx="3029070" cy="3784481"/>
          </a:xfrm>
          <a:prstGeom prst="rect">
            <a:avLst/>
          </a:prstGeom>
        </p:spPr>
      </p:pic>
      <p:sp>
        <p:nvSpPr>
          <p:cNvPr id="11" name="TextBox 10">
            <a:extLst>
              <a:ext uri="{FF2B5EF4-FFF2-40B4-BE49-F238E27FC236}">
                <a16:creationId xmlns:a16="http://schemas.microsoft.com/office/drawing/2014/main" id="{EFBE89A8-D8E8-BD9D-1BB2-D44EDF809B16}"/>
              </a:ext>
            </a:extLst>
          </p:cNvPr>
          <p:cNvSpPr txBox="1"/>
          <p:nvPr/>
        </p:nvSpPr>
        <p:spPr>
          <a:xfrm>
            <a:off x="607500" y="4138229"/>
            <a:ext cx="191193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entury Gothic" panose="020F0302020204030204"/>
                <a:ea typeface="+mn-ea"/>
                <a:cs typeface="+mn-cs"/>
              </a:rPr>
              <a:t>Photo by:  Michael Mullen</a:t>
            </a:r>
          </a:p>
        </p:txBody>
      </p:sp>
      <p:pic>
        <p:nvPicPr>
          <p:cNvPr id="2" name="Picture 1" descr="A person wearing glasses and smiling&#10;&#10;Description automatically generated">
            <a:extLst>
              <a:ext uri="{FF2B5EF4-FFF2-40B4-BE49-F238E27FC236}">
                <a16:creationId xmlns:a16="http://schemas.microsoft.com/office/drawing/2014/main" id="{11219263-F28F-2FCE-9051-940E68B700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51399" y="4672148"/>
            <a:ext cx="898237" cy="1197649"/>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id="{8B4DD191-D50F-9B10-1EE9-D178FDBAC708}"/>
              </a:ext>
            </a:extLst>
          </p:cNvPr>
          <p:cNvSpPr txBox="1"/>
          <p:nvPr/>
        </p:nvSpPr>
        <p:spPr>
          <a:xfrm>
            <a:off x="5366098" y="6008056"/>
            <a:ext cx="4580708" cy="830997"/>
          </a:xfrm>
          <a:prstGeom prst="rect">
            <a:avLst/>
          </a:prstGeom>
          <a:noFill/>
        </p:spPr>
        <p:txBody>
          <a:bodyPr wrap="square">
            <a:spAutoFit/>
          </a:bodyPr>
          <a:lstStyle/>
          <a:p>
            <a:pPr algn="ctr"/>
            <a:r>
              <a:rPr lang="en-US" sz="1600" dirty="0"/>
              <a:t>Michelle Ross</a:t>
            </a:r>
          </a:p>
          <a:p>
            <a:pPr algn="ctr"/>
            <a:r>
              <a:rPr lang="en-US" sz="1600" dirty="0"/>
              <a:t>Administrative Assistant</a:t>
            </a:r>
          </a:p>
          <a:p>
            <a:pPr algn="ctr"/>
            <a:r>
              <a:rPr lang="en-US" sz="1600" dirty="0"/>
              <a:t>General Manager’s Office</a:t>
            </a:r>
          </a:p>
        </p:txBody>
      </p:sp>
    </p:spTree>
    <p:extLst>
      <p:ext uri="{BB962C8B-B14F-4D97-AF65-F5344CB8AC3E}">
        <p14:creationId xmlns:p14="http://schemas.microsoft.com/office/powerpoint/2010/main" val="3638310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7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11DAA6D-DC59-484E-B3D4-532D08B5E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4">
            <a:extLst>
              <a:ext uri="{FF2B5EF4-FFF2-40B4-BE49-F238E27FC236}">
                <a16:creationId xmlns:a16="http://schemas.microsoft.com/office/drawing/2014/main" id="{1E0EE507-7152-4DB9-AB28-B6C0FA6F54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819" y="643467"/>
            <a:ext cx="8188361" cy="5571066"/>
          </a:xfrm>
          <a:prstGeom prst="roundRect">
            <a:avLst>
              <a:gd name="adj" fmla="val 3513"/>
            </a:avLst>
          </a:pr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extBox 2">
            <a:extLst>
              <a:ext uri="{FF2B5EF4-FFF2-40B4-BE49-F238E27FC236}">
                <a16:creationId xmlns:a16="http://schemas.microsoft.com/office/drawing/2014/main" id="{C0174ADF-6996-4DE5-8987-A9A4959199C8}"/>
              </a:ext>
            </a:extLst>
          </p:cNvPr>
          <p:cNvGraphicFramePr/>
          <p:nvPr>
            <p:extLst>
              <p:ext uri="{D42A27DB-BD31-4B8C-83A1-F6EECF244321}">
                <p14:modId xmlns:p14="http://schemas.microsoft.com/office/powerpoint/2010/main" val="399561976"/>
              </p:ext>
            </p:extLst>
          </p:nvPr>
        </p:nvGraphicFramePr>
        <p:xfrm>
          <a:off x="576275" y="470263"/>
          <a:ext cx="7991448" cy="57442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14360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54652A-D1F4-EC79-8B77-9C71B5FA4E2D}"/>
              </a:ext>
            </a:extLst>
          </p:cNvPr>
          <p:cNvSpPr>
            <a:spLocks noGrp="1"/>
          </p:cNvSpPr>
          <p:nvPr>
            <p:ph type="title"/>
          </p:nvPr>
        </p:nvSpPr>
        <p:spPr>
          <a:xfrm>
            <a:off x="410498" y="-52095"/>
            <a:ext cx="8061749" cy="1819468"/>
          </a:xfrm>
        </p:spPr>
        <p:txBody>
          <a:bodyPr/>
          <a:lstStyle/>
          <a:p>
            <a:pPr algn="ctr"/>
            <a:br>
              <a:rPr lang="en-US" sz="3200" dirty="0"/>
            </a:br>
            <a:br>
              <a:rPr lang="en-US" sz="3200" dirty="0"/>
            </a:br>
            <a:br>
              <a:rPr lang="en-US" sz="3200" dirty="0"/>
            </a:br>
            <a:br>
              <a:rPr lang="en-US" sz="3200" dirty="0"/>
            </a:br>
            <a:br>
              <a:rPr lang="en-US" sz="3200" dirty="0"/>
            </a:br>
            <a:br>
              <a:rPr lang="en-US" sz="3200" dirty="0"/>
            </a:br>
            <a:br>
              <a:rPr lang="en-US" sz="3200" dirty="0"/>
            </a:br>
            <a:br>
              <a:rPr lang="en-US" sz="3200" dirty="0"/>
            </a:br>
            <a:br>
              <a:rPr lang="en-US" sz="3200" dirty="0"/>
            </a:br>
            <a:br>
              <a:rPr lang="en-US" sz="3200" dirty="0"/>
            </a:br>
            <a:endParaRPr lang="en-US" dirty="0"/>
          </a:p>
        </p:txBody>
      </p:sp>
      <p:sp>
        <p:nvSpPr>
          <p:cNvPr id="7" name="TextBox 6">
            <a:extLst>
              <a:ext uri="{FF2B5EF4-FFF2-40B4-BE49-F238E27FC236}">
                <a16:creationId xmlns:a16="http://schemas.microsoft.com/office/drawing/2014/main" id="{B33DA8D3-97E9-493C-A90A-CBC00E6300BC}"/>
              </a:ext>
            </a:extLst>
          </p:cNvPr>
          <p:cNvSpPr txBox="1"/>
          <p:nvPr/>
        </p:nvSpPr>
        <p:spPr>
          <a:xfrm>
            <a:off x="363893" y="2179282"/>
            <a:ext cx="3585099" cy="3521722"/>
          </a:xfrm>
          <a:prstGeom prst="rect">
            <a:avLst/>
          </a:prstGeom>
          <a:effectLst/>
        </p:spPr>
        <p:txBody>
          <a:bodyPr vert="horz" lIns="91440" tIns="45720" rIns="91440" bIns="45720" rtlCol="0" anchor="ctr">
            <a:normAutofit/>
          </a:bodyPr>
          <a:lstStyle/>
          <a:p>
            <a:pPr marL="0" marR="0" lvl="0" indent="0" algn="l" defTabSz="457200" rtl="0" eaLnBrk="1" fontAlgn="auto" latinLnBrk="0" hangingPunct="1">
              <a:lnSpc>
                <a:spcPct val="90000"/>
              </a:lnSpc>
              <a:spcBef>
                <a:spcPct val="20000"/>
              </a:spcBef>
              <a:spcAft>
                <a:spcPts val="6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 name="TextBox 5">
            <a:extLst>
              <a:ext uri="{FF2B5EF4-FFF2-40B4-BE49-F238E27FC236}">
                <a16:creationId xmlns:a16="http://schemas.microsoft.com/office/drawing/2014/main" id="{7CE98079-970B-ACE5-9017-A6C26B0C1CD9}"/>
              </a:ext>
            </a:extLst>
          </p:cNvPr>
          <p:cNvSpPr txBox="1"/>
          <p:nvPr/>
        </p:nvSpPr>
        <p:spPr>
          <a:xfrm>
            <a:off x="2534107" y="5923796"/>
            <a:ext cx="3048000" cy="230832"/>
          </a:xfrm>
          <a:prstGeom prst="rect">
            <a:avLst/>
          </a:prstGeom>
          <a:noFill/>
        </p:spPr>
        <p:txBody>
          <a:bodyPr wrap="square" rtlCol="0">
            <a:spAutoFit/>
          </a:bodyPr>
          <a:lstStyle/>
          <a:p>
            <a:endParaRPr lang="en-US" sz="900" dirty="0"/>
          </a:p>
        </p:txBody>
      </p:sp>
      <p:sp>
        <p:nvSpPr>
          <p:cNvPr id="4" name="TextBox 3">
            <a:extLst>
              <a:ext uri="{FF2B5EF4-FFF2-40B4-BE49-F238E27FC236}">
                <a16:creationId xmlns:a16="http://schemas.microsoft.com/office/drawing/2014/main" id="{297125B0-E508-4B6D-63C4-496FC2F79198}"/>
              </a:ext>
            </a:extLst>
          </p:cNvPr>
          <p:cNvSpPr txBox="1"/>
          <p:nvPr/>
        </p:nvSpPr>
        <p:spPr>
          <a:xfrm>
            <a:off x="154664" y="2198682"/>
            <a:ext cx="5845541" cy="3231654"/>
          </a:xfrm>
          <a:prstGeom prst="rect">
            <a:avLst/>
          </a:prstGeom>
          <a:noFill/>
        </p:spPr>
        <p:txBody>
          <a:bodyPr wrap="square">
            <a:spAutoFit/>
          </a:bodyPr>
          <a:lstStyle/>
          <a:p>
            <a:pPr marL="0" marR="0">
              <a:spcBef>
                <a:spcPts val="0"/>
              </a:spcBef>
              <a:spcAft>
                <a:spcPts val="0"/>
              </a:spcAft>
            </a:pPr>
            <a:r>
              <a:rPr lang="en-US" sz="1800" b="1" u="sng" dirty="0">
                <a:effectLst/>
                <a:ea typeface="Calibri" panose="020F0502020204030204" pitchFamily="34" charset="0"/>
              </a:rPr>
              <a:t>Background:</a:t>
            </a:r>
            <a:r>
              <a:rPr lang="en-US" sz="1800" dirty="0">
                <a:effectLst/>
                <a:ea typeface="Calibri" panose="020F0502020204030204" pitchFamily="34" charset="0"/>
              </a:rPr>
              <a:t> </a:t>
            </a:r>
          </a:p>
          <a:p>
            <a:pPr marL="0" marR="0">
              <a:spcBef>
                <a:spcPts val="0"/>
              </a:spcBef>
              <a:spcAft>
                <a:spcPts val="0"/>
              </a:spcAft>
            </a:pPr>
            <a:endParaRPr lang="en-US" sz="1800" dirty="0">
              <a:effectLst/>
              <a:ea typeface="Calibri" panose="020F0502020204030204" pitchFamily="34" charset="0"/>
            </a:endParaRPr>
          </a:p>
          <a:p>
            <a:pPr marL="285750" marR="0" indent="-285750">
              <a:spcBef>
                <a:spcPts val="0"/>
              </a:spcBef>
              <a:spcAft>
                <a:spcPts val="0"/>
              </a:spcAft>
              <a:buFont typeface="Arial" panose="020B0604020202020204" pitchFamily="34" charset="0"/>
              <a:buChar char="•"/>
            </a:pPr>
            <a:r>
              <a:rPr lang="en-US" sz="1600" dirty="0">
                <a:effectLst/>
                <a:ea typeface="Calibri" panose="020F0502020204030204" pitchFamily="34" charset="0"/>
              </a:rPr>
              <a:t>How long at Ocean Pines</a:t>
            </a:r>
          </a:p>
          <a:p>
            <a:pPr marL="742950" lvl="1" indent="-285750">
              <a:buFont typeface="Arial" panose="020B0604020202020204" pitchFamily="34" charset="0"/>
              <a:buChar char="•"/>
            </a:pPr>
            <a:r>
              <a:rPr lang="en-US" sz="1600" dirty="0">
                <a:ea typeface="Calibri" panose="020F0502020204030204" pitchFamily="34" charset="0"/>
              </a:rPr>
              <a:t>11 years</a:t>
            </a:r>
          </a:p>
          <a:p>
            <a:pPr marL="285750" marR="0" indent="-285750">
              <a:spcBef>
                <a:spcPts val="0"/>
              </a:spcBef>
              <a:spcAft>
                <a:spcPts val="0"/>
              </a:spcAft>
              <a:buFont typeface="Arial" panose="020B0604020202020204" pitchFamily="34" charset="0"/>
              <a:buChar char="•"/>
            </a:pPr>
            <a:endParaRPr lang="en-US" sz="1600" dirty="0">
              <a:effectLst/>
              <a:ea typeface="Calibri" panose="020F0502020204030204" pitchFamily="34" charset="0"/>
            </a:endParaRPr>
          </a:p>
          <a:p>
            <a:pPr marL="285750" indent="-285750">
              <a:buFont typeface="Arial" panose="020B0604020202020204" pitchFamily="34" charset="0"/>
              <a:buChar char="•"/>
            </a:pPr>
            <a:r>
              <a:rPr lang="en-US" sz="1600" dirty="0">
                <a:ea typeface="Calibri" panose="020F0502020204030204" pitchFamily="34" charset="0"/>
              </a:rPr>
              <a:t>Responsibilities</a:t>
            </a:r>
          </a:p>
          <a:p>
            <a:pPr marL="742950" lvl="1" indent="-285750">
              <a:buFont typeface="Arial" panose="020B0604020202020204" pitchFamily="34" charset="0"/>
              <a:buChar char="•"/>
            </a:pPr>
            <a:r>
              <a:rPr lang="en-US" sz="1600" dirty="0">
                <a:ea typeface="Calibri" panose="020F0502020204030204" pitchFamily="34" charset="0"/>
              </a:rPr>
              <a:t>Coordinated Aquatics exercise classes and programs</a:t>
            </a:r>
          </a:p>
          <a:p>
            <a:pPr marL="742950" lvl="1" indent="-285750">
              <a:buFont typeface="Arial" panose="020B0604020202020204" pitchFamily="34" charset="0"/>
              <a:buChar char="•"/>
            </a:pPr>
            <a:r>
              <a:rPr lang="en-US" sz="1600" dirty="0">
                <a:ea typeface="Calibri" panose="020F0502020204030204" pitchFamily="34" charset="0"/>
              </a:rPr>
              <a:t>Taught exercise classes and lessons</a:t>
            </a:r>
          </a:p>
          <a:p>
            <a:pPr marL="742950" lvl="1" indent="-285750">
              <a:buFont typeface="Arial" panose="020B0604020202020204" pitchFamily="34" charset="0"/>
              <a:buChar char="•"/>
            </a:pPr>
            <a:r>
              <a:rPr lang="en-US" sz="1600" dirty="0">
                <a:ea typeface="Calibri" panose="020F0502020204030204" pitchFamily="34" charset="0"/>
              </a:rPr>
              <a:t>Supervised instructors and employees of the department</a:t>
            </a:r>
          </a:p>
          <a:p>
            <a:pPr marL="742950" lvl="1" indent="-285750">
              <a:buFont typeface="Arial" panose="020B0604020202020204" pitchFamily="34" charset="0"/>
              <a:buChar char="•"/>
            </a:pPr>
            <a:r>
              <a:rPr lang="en-US" sz="1600" dirty="0">
                <a:ea typeface="Calibri" panose="020F0502020204030204" pitchFamily="34" charset="0"/>
              </a:rPr>
              <a:t>Helped the department run smoothly overall</a:t>
            </a:r>
          </a:p>
          <a:p>
            <a:endParaRPr lang="en-US" sz="800" b="1" u="sng" dirty="0">
              <a:effectLst/>
              <a:ea typeface="Calibri" panose="020F0502020204030204" pitchFamily="34" charset="0"/>
            </a:endParaRPr>
          </a:p>
        </p:txBody>
      </p:sp>
      <p:sp>
        <p:nvSpPr>
          <p:cNvPr id="5" name="TextBox 4">
            <a:extLst>
              <a:ext uri="{FF2B5EF4-FFF2-40B4-BE49-F238E27FC236}">
                <a16:creationId xmlns:a16="http://schemas.microsoft.com/office/drawing/2014/main" id="{5BCC7E66-A9AE-F383-9323-56810822F158}"/>
              </a:ext>
            </a:extLst>
          </p:cNvPr>
          <p:cNvSpPr txBox="1"/>
          <p:nvPr/>
        </p:nvSpPr>
        <p:spPr>
          <a:xfrm>
            <a:off x="3150325" y="449110"/>
            <a:ext cx="2431782" cy="707886"/>
          </a:xfrm>
          <a:prstGeom prst="rect">
            <a:avLst/>
          </a:prstGeom>
          <a:noFill/>
        </p:spPr>
        <p:txBody>
          <a:bodyPr wrap="square">
            <a:spAutoFit/>
          </a:bodyPr>
          <a:lstStyle/>
          <a:p>
            <a:r>
              <a:rPr kumimoji="0" lang="en-US" sz="4000" b="1" i="0" u="none" strike="noStrike" kern="1200" cap="none" spc="0" normalizeH="0" baseline="0" noProof="0" dirty="0">
                <a:ln>
                  <a:noFill/>
                </a:ln>
                <a:solidFill>
                  <a:srgbClr val="FEFEFE"/>
                </a:solidFill>
                <a:effectLst/>
                <a:uLnTx/>
                <a:uFillTx/>
                <a:latin typeface="Century Gothic" panose="020F0302020204030204"/>
                <a:ea typeface="+mj-ea"/>
              </a:rPr>
              <a:t>Aquatics</a:t>
            </a:r>
            <a:endParaRPr lang="en-US" dirty="0"/>
          </a:p>
        </p:txBody>
      </p:sp>
      <p:sp>
        <p:nvSpPr>
          <p:cNvPr id="8" name="TextBox 7">
            <a:extLst>
              <a:ext uri="{FF2B5EF4-FFF2-40B4-BE49-F238E27FC236}">
                <a16:creationId xmlns:a16="http://schemas.microsoft.com/office/drawing/2014/main" id="{D2105A0C-C253-FFBF-D597-94AFA74BA28D}"/>
              </a:ext>
            </a:extLst>
          </p:cNvPr>
          <p:cNvSpPr txBox="1"/>
          <p:nvPr/>
        </p:nvSpPr>
        <p:spPr>
          <a:xfrm>
            <a:off x="6731725" y="2174695"/>
            <a:ext cx="1166949" cy="646331"/>
          </a:xfrm>
          <a:prstGeom prst="rect">
            <a:avLst/>
          </a:prstGeom>
          <a:noFill/>
        </p:spPr>
        <p:txBody>
          <a:bodyPr wrap="square" rtlCol="0">
            <a:spAutoFit/>
          </a:bodyPr>
          <a:lstStyle/>
          <a:p>
            <a:r>
              <a:rPr lang="en-US" dirty="0"/>
              <a:t>Michelle</a:t>
            </a:r>
          </a:p>
          <a:p>
            <a:r>
              <a:rPr lang="en-US" dirty="0"/>
              <a:t>Hitchens</a:t>
            </a:r>
          </a:p>
        </p:txBody>
      </p:sp>
      <p:sp>
        <p:nvSpPr>
          <p:cNvPr id="14" name="TextBox 13">
            <a:extLst>
              <a:ext uri="{FF2B5EF4-FFF2-40B4-BE49-F238E27FC236}">
                <a16:creationId xmlns:a16="http://schemas.microsoft.com/office/drawing/2014/main" id="{E2670F12-7D73-A4DE-177C-881D0AB910DC}"/>
              </a:ext>
            </a:extLst>
          </p:cNvPr>
          <p:cNvSpPr txBox="1"/>
          <p:nvPr/>
        </p:nvSpPr>
        <p:spPr>
          <a:xfrm>
            <a:off x="278674" y="5462131"/>
            <a:ext cx="5425440" cy="923330"/>
          </a:xfrm>
          <a:prstGeom prst="rect">
            <a:avLst/>
          </a:prstGeom>
          <a:noFill/>
        </p:spPr>
        <p:txBody>
          <a:bodyPr wrap="square" rtlCol="0">
            <a:spAutoFit/>
          </a:bodyPr>
          <a:lstStyle/>
          <a:p>
            <a:r>
              <a:rPr lang="en-US" dirty="0"/>
              <a:t>Promoted to Aquatics Manager</a:t>
            </a:r>
            <a:endParaRPr lang="en-US" dirty="0">
              <a:highlight>
                <a:srgbClr val="FFFF00"/>
              </a:highlight>
            </a:endParaRPr>
          </a:p>
          <a:p>
            <a:endParaRPr lang="en-US" dirty="0"/>
          </a:p>
          <a:p>
            <a:r>
              <a:rPr lang="en-US" dirty="0"/>
              <a:t>Reports to Linda Martin</a:t>
            </a:r>
            <a:endParaRPr lang="en-US" dirty="0">
              <a:highlight>
                <a:srgbClr val="FFFF00"/>
              </a:highlight>
            </a:endParaRPr>
          </a:p>
        </p:txBody>
      </p:sp>
      <p:pic>
        <p:nvPicPr>
          <p:cNvPr id="9" name="Picture 8" descr="A person standing in front of a white wall&#10;&#10;Description automatically generated">
            <a:extLst>
              <a:ext uri="{FF2B5EF4-FFF2-40B4-BE49-F238E27FC236}">
                <a16:creationId xmlns:a16="http://schemas.microsoft.com/office/drawing/2014/main" id="{F1B273D6-7F96-6592-91F2-8B9C1A19BE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3024" y="2949819"/>
            <a:ext cx="2286988" cy="2973977"/>
          </a:xfrm>
          <a:prstGeom prst="rect">
            <a:avLst/>
          </a:prstGeom>
        </p:spPr>
      </p:pic>
    </p:spTree>
    <p:extLst>
      <p:ext uri="{BB962C8B-B14F-4D97-AF65-F5344CB8AC3E}">
        <p14:creationId xmlns:p14="http://schemas.microsoft.com/office/powerpoint/2010/main" val="2723847174"/>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54652A-D1F4-EC79-8B77-9C71B5FA4E2D}"/>
              </a:ext>
            </a:extLst>
          </p:cNvPr>
          <p:cNvSpPr>
            <a:spLocks noGrp="1"/>
          </p:cNvSpPr>
          <p:nvPr>
            <p:ph type="title"/>
          </p:nvPr>
        </p:nvSpPr>
        <p:spPr>
          <a:xfrm>
            <a:off x="2556562" y="397987"/>
            <a:ext cx="4030875" cy="825046"/>
          </a:xfrm>
        </p:spPr>
        <p:txBody>
          <a:bodyPr/>
          <a:lstStyle/>
          <a:p>
            <a:pPr algn="ctr"/>
            <a:r>
              <a:rPr lang="en-US" dirty="0"/>
              <a:t>Beach Parking</a:t>
            </a:r>
          </a:p>
        </p:txBody>
      </p:sp>
      <p:sp>
        <p:nvSpPr>
          <p:cNvPr id="7" name="TextBox 6">
            <a:extLst>
              <a:ext uri="{FF2B5EF4-FFF2-40B4-BE49-F238E27FC236}">
                <a16:creationId xmlns:a16="http://schemas.microsoft.com/office/drawing/2014/main" id="{B33DA8D3-97E9-493C-A90A-CBC00E6300BC}"/>
              </a:ext>
            </a:extLst>
          </p:cNvPr>
          <p:cNvSpPr txBox="1"/>
          <p:nvPr/>
        </p:nvSpPr>
        <p:spPr>
          <a:xfrm>
            <a:off x="363893" y="2185988"/>
            <a:ext cx="8546841" cy="4224824"/>
          </a:xfrm>
          <a:prstGeom prst="rect">
            <a:avLst/>
          </a:prstGeom>
          <a:effectLst/>
        </p:spPr>
        <p:txBody>
          <a:bodyPr vert="horz" lIns="91440" tIns="45720" rIns="91440" bIns="45720" rtlCol="0" anchor="ctr">
            <a:normAutofit/>
          </a:bodyPr>
          <a:lstStyle/>
          <a:p>
            <a:pPr marR="0" lvl="0" defTabSz="457200" rtl="0" eaLnBrk="1" fontAlgn="auto" latinLnBrk="0" hangingPunct="1">
              <a:lnSpc>
                <a:spcPct val="90000"/>
              </a:lnSpc>
              <a:spcBef>
                <a:spcPct val="20000"/>
              </a:spcBef>
              <a:spcAft>
                <a:spcPts val="600"/>
              </a:spcAft>
              <a:buClrTx/>
              <a:buSzTx/>
              <a:tabLst/>
              <a:defRPr/>
            </a:pPr>
            <a:endParaRPr kumimoji="0" lang="en-US" sz="1800" b="0" i="0"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TextBox 1">
            <a:extLst>
              <a:ext uri="{FF2B5EF4-FFF2-40B4-BE49-F238E27FC236}">
                <a16:creationId xmlns:a16="http://schemas.microsoft.com/office/drawing/2014/main" id="{CC5D4199-B7F7-8D44-FBFD-74E2DAB88FF7}"/>
              </a:ext>
            </a:extLst>
          </p:cNvPr>
          <p:cNvSpPr txBox="1"/>
          <p:nvPr/>
        </p:nvSpPr>
        <p:spPr>
          <a:xfrm>
            <a:off x="470262" y="2429692"/>
            <a:ext cx="3648892" cy="3970318"/>
          </a:xfrm>
          <a:prstGeom prst="rect">
            <a:avLst/>
          </a:prstGeom>
          <a:noFill/>
        </p:spPr>
        <p:txBody>
          <a:bodyPr wrap="square" rtlCol="0">
            <a:spAutoFit/>
          </a:bodyPr>
          <a:lstStyle/>
          <a:p>
            <a:pPr marL="285750" indent="-285750">
              <a:buFont typeface="Arial" panose="020B0604020202020204" pitchFamily="34" charset="0"/>
              <a:buChar char="•"/>
            </a:pPr>
            <a:r>
              <a:rPr lang="en-US" dirty="0"/>
              <a:t>Beach Parking is available until the end of October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Portable Toilets</a:t>
            </a:r>
          </a:p>
          <a:p>
            <a:pPr marL="742950" lvl="1" indent="-285750">
              <a:buFont typeface="Arial" panose="020B0604020202020204" pitchFamily="34" charset="0"/>
              <a:buChar char="•"/>
            </a:pPr>
            <a:r>
              <a:rPr lang="en-US" dirty="0"/>
              <a:t>Will remain until the end of October when the Beach Club is winterized.  </a:t>
            </a:r>
            <a:endParaRPr lang="en-US" dirty="0">
              <a:highlight>
                <a:srgbClr val="FFFF00"/>
              </a:highlight>
            </a:endParaRPr>
          </a:p>
          <a:p>
            <a:pPr marL="742950" lvl="1" indent="-285750">
              <a:buFont typeface="Arial" panose="020B0604020202020204" pitchFamily="34" charset="0"/>
              <a:buChar char="•"/>
            </a:pPr>
            <a:endParaRPr lang="en-US" dirty="0">
              <a:highlight>
                <a:srgbClr val="FFFF00"/>
              </a:highlight>
            </a:endParaRPr>
          </a:p>
          <a:p>
            <a:pPr marL="285750" indent="-285750">
              <a:buFont typeface="Arial" panose="020B0604020202020204" pitchFamily="34" charset="0"/>
              <a:buChar char="•"/>
            </a:pPr>
            <a:r>
              <a:rPr lang="en-US" dirty="0"/>
              <a:t>Sprinklers for washing feet</a:t>
            </a:r>
          </a:p>
          <a:p>
            <a:pPr marL="742950" lvl="1" indent="-285750">
              <a:buFont typeface="Arial" panose="020B0604020202020204" pitchFamily="34" charset="0"/>
              <a:buChar char="•"/>
            </a:pPr>
            <a:r>
              <a:rPr lang="en-US" dirty="0"/>
              <a:t>Will be operating until the end of October when the Beach Club is winterized.</a:t>
            </a:r>
          </a:p>
        </p:txBody>
      </p:sp>
      <p:pic>
        <p:nvPicPr>
          <p:cNvPr id="8" name="Picture 7" descr="A street with trees and buildings&#10;&#10;Description automatically generated">
            <a:extLst>
              <a:ext uri="{FF2B5EF4-FFF2-40B4-BE49-F238E27FC236}">
                <a16:creationId xmlns:a16="http://schemas.microsoft.com/office/drawing/2014/main" id="{3D6DCEA6-EC1D-FFE0-E0E9-6E2DF56F1D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79368" y="2802935"/>
            <a:ext cx="2721429" cy="1813832"/>
          </a:xfrm>
          <a:prstGeom prst="rect">
            <a:avLst/>
          </a:prstGeom>
        </p:spPr>
      </p:pic>
      <p:pic>
        <p:nvPicPr>
          <p:cNvPr id="5" name="Picture 4" descr="Two portable toilets in a yard&#10;&#10;Description automatically generated">
            <a:extLst>
              <a:ext uri="{FF2B5EF4-FFF2-40B4-BE49-F238E27FC236}">
                <a16:creationId xmlns:a16="http://schemas.microsoft.com/office/drawing/2014/main" id="{3D86B0F6-3E31-0CD0-498E-E52A9F57D5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6274" y="4294207"/>
            <a:ext cx="2405090" cy="1602992"/>
          </a:xfrm>
          <a:prstGeom prst="rect">
            <a:avLst/>
          </a:prstGeom>
        </p:spPr>
      </p:pic>
      <p:pic>
        <p:nvPicPr>
          <p:cNvPr id="10" name="Picture 9" descr="A sign on a building&#10;&#10;Description automatically generated">
            <a:extLst>
              <a:ext uri="{FF2B5EF4-FFF2-40B4-BE49-F238E27FC236}">
                <a16:creationId xmlns:a16="http://schemas.microsoft.com/office/drawing/2014/main" id="{799E5470-8283-50AC-B18F-6238CF5830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98223" y="2255903"/>
            <a:ext cx="2327621" cy="1453948"/>
          </a:xfrm>
          <a:prstGeom prst="rect">
            <a:avLst/>
          </a:prstGeom>
        </p:spPr>
      </p:pic>
      <p:pic>
        <p:nvPicPr>
          <p:cNvPr id="12" name="Picture 11" descr="A sign on a pole&#10;&#10;Description automatically generated">
            <a:extLst>
              <a:ext uri="{FF2B5EF4-FFF2-40B4-BE49-F238E27FC236}">
                <a16:creationId xmlns:a16="http://schemas.microsoft.com/office/drawing/2014/main" id="{80F51745-097C-B963-7C24-6C246C68D0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75943" y="5042263"/>
            <a:ext cx="2624854" cy="1749465"/>
          </a:xfrm>
          <a:prstGeom prst="rect">
            <a:avLst/>
          </a:prstGeom>
        </p:spPr>
      </p:pic>
    </p:spTree>
    <p:extLst>
      <p:ext uri="{BB962C8B-B14F-4D97-AF65-F5344CB8AC3E}">
        <p14:creationId xmlns:p14="http://schemas.microsoft.com/office/powerpoint/2010/main" val="2022798143"/>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54652A-D1F4-EC79-8B77-9C71B5FA4E2D}"/>
              </a:ext>
            </a:extLst>
          </p:cNvPr>
          <p:cNvSpPr>
            <a:spLocks noGrp="1"/>
          </p:cNvSpPr>
          <p:nvPr>
            <p:ph type="title"/>
          </p:nvPr>
        </p:nvSpPr>
        <p:spPr>
          <a:xfrm>
            <a:off x="2556562" y="397987"/>
            <a:ext cx="4030875" cy="1230516"/>
          </a:xfrm>
        </p:spPr>
        <p:txBody>
          <a:bodyPr/>
          <a:lstStyle/>
          <a:p>
            <a:pPr algn="ctr"/>
            <a:r>
              <a:rPr lang="en-US" dirty="0"/>
              <a:t>Finance</a:t>
            </a:r>
            <a:br>
              <a:rPr lang="en-US" dirty="0"/>
            </a:br>
            <a:r>
              <a:rPr lang="en-US" sz="3600" dirty="0"/>
              <a:t>IT</a:t>
            </a:r>
          </a:p>
        </p:txBody>
      </p:sp>
      <p:sp>
        <p:nvSpPr>
          <p:cNvPr id="7" name="TextBox 6">
            <a:extLst>
              <a:ext uri="{FF2B5EF4-FFF2-40B4-BE49-F238E27FC236}">
                <a16:creationId xmlns:a16="http://schemas.microsoft.com/office/drawing/2014/main" id="{B33DA8D3-97E9-493C-A90A-CBC00E6300BC}"/>
              </a:ext>
            </a:extLst>
          </p:cNvPr>
          <p:cNvSpPr txBox="1"/>
          <p:nvPr/>
        </p:nvSpPr>
        <p:spPr>
          <a:xfrm>
            <a:off x="363893" y="2185988"/>
            <a:ext cx="8546841" cy="4224824"/>
          </a:xfrm>
          <a:prstGeom prst="rect">
            <a:avLst/>
          </a:prstGeom>
          <a:effectLst/>
        </p:spPr>
        <p:txBody>
          <a:bodyPr vert="horz" lIns="91440" tIns="45720" rIns="91440" bIns="45720" rtlCol="0" anchor="ctr">
            <a:normAutofit/>
          </a:bodyPr>
          <a:lstStyle/>
          <a:p>
            <a:pPr marR="0" lvl="0" defTabSz="457200" rtl="0" eaLnBrk="1" fontAlgn="auto" latinLnBrk="0" hangingPunct="1">
              <a:lnSpc>
                <a:spcPct val="90000"/>
              </a:lnSpc>
              <a:spcBef>
                <a:spcPct val="20000"/>
              </a:spcBef>
              <a:spcAft>
                <a:spcPts val="600"/>
              </a:spcAft>
              <a:buClrTx/>
              <a:buSzTx/>
              <a:tabLst/>
              <a:defRPr/>
            </a:pPr>
            <a:endParaRPr kumimoji="0" lang="en-US" sz="1800" b="0" i="0"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TextBox 1">
            <a:extLst>
              <a:ext uri="{FF2B5EF4-FFF2-40B4-BE49-F238E27FC236}">
                <a16:creationId xmlns:a16="http://schemas.microsoft.com/office/drawing/2014/main" id="{CC5D4199-B7F7-8D44-FBFD-74E2DAB88FF7}"/>
              </a:ext>
            </a:extLst>
          </p:cNvPr>
          <p:cNvSpPr txBox="1"/>
          <p:nvPr/>
        </p:nvSpPr>
        <p:spPr>
          <a:xfrm>
            <a:off x="363893" y="2566987"/>
            <a:ext cx="6568130" cy="2585323"/>
          </a:xfrm>
          <a:prstGeom prst="rect">
            <a:avLst/>
          </a:prstGeom>
          <a:noFill/>
        </p:spPr>
        <p:txBody>
          <a:bodyPr wrap="square" rtlCol="0">
            <a:spAutoFit/>
          </a:bodyPr>
          <a:lstStyle/>
          <a:p>
            <a:pPr lvl="1"/>
            <a:r>
              <a:rPr lang="en-US" u="sng" dirty="0"/>
              <a:t>Efficiencies</a:t>
            </a:r>
          </a:p>
          <a:p>
            <a:pPr marL="742950" lvl="1" indent="-285750">
              <a:buFont typeface="Wingdings" panose="05000000000000000000" pitchFamily="2" charset="2"/>
              <a:buChar char="Ø"/>
            </a:pPr>
            <a:endParaRPr lang="en-US" dirty="0"/>
          </a:p>
          <a:p>
            <a:pPr marL="742950" lvl="1" indent="-285750">
              <a:buFont typeface="Wingdings" panose="05000000000000000000" pitchFamily="2" charset="2"/>
              <a:buChar char="Ø"/>
            </a:pPr>
            <a:r>
              <a:rPr lang="en-US" dirty="0"/>
              <a:t>EZ Links integration</a:t>
            </a:r>
          </a:p>
          <a:p>
            <a:pPr marL="1200150" lvl="2" indent="-285750">
              <a:buFont typeface="Wingdings" panose="05000000000000000000" pitchFamily="2" charset="2"/>
              <a:buChar char="§"/>
            </a:pPr>
            <a:r>
              <a:rPr lang="en-US" dirty="0"/>
              <a:t>On schedule for training in November and going live in December</a:t>
            </a:r>
          </a:p>
          <a:p>
            <a:pPr marL="742950" lvl="1" indent="-285750">
              <a:buFont typeface="Arial" panose="020B0604020202020204" pitchFamily="34" charset="0"/>
              <a:buChar char="•"/>
            </a:pPr>
            <a:endParaRPr lang="en-US" dirty="0"/>
          </a:p>
          <a:p>
            <a:pPr marL="742950" lvl="1" indent="-285750">
              <a:buFont typeface="Wingdings" panose="05000000000000000000" pitchFamily="2" charset="2"/>
              <a:buChar char="Ø"/>
            </a:pPr>
            <a:r>
              <a:rPr lang="en-US" dirty="0"/>
              <a:t>Memberships Online</a:t>
            </a:r>
          </a:p>
          <a:p>
            <a:pPr marL="1200150" lvl="2" indent="-285750">
              <a:buFont typeface="Wingdings" panose="05000000000000000000" pitchFamily="2" charset="2"/>
              <a:buChar char="§"/>
            </a:pPr>
            <a:r>
              <a:rPr lang="en-US" dirty="0"/>
              <a:t>Need NorthStar support to help OPA customize based on membership types</a:t>
            </a:r>
          </a:p>
        </p:txBody>
      </p:sp>
      <p:pic>
        <p:nvPicPr>
          <p:cNvPr id="5" name="Picture 4">
            <a:extLst>
              <a:ext uri="{FF2B5EF4-FFF2-40B4-BE49-F238E27FC236}">
                <a16:creationId xmlns:a16="http://schemas.microsoft.com/office/drawing/2014/main" id="{DAAAC933-BACF-2CDF-6320-53A60A89DE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8566" y="1245325"/>
            <a:ext cx="2584556" cy="512549"/>
          </a:xfrm>
          <a:prstGeom prst="rect">
            <a:avLst/>
          </a:prstGeom>
        </p:spPr>
      </p:pic>
    </p:spTree>
    <p:extLst>
      <p:ext uri="{BB962C8B-B14F-4D97-AF65-F5344CB8AC3E}">
        <p14:creationId xmlns:p14="http://schemas.microsoft.com/office/powerpoint/2010/main" val="614173821"/>
      </p:ext>
    </p:extLst>
  </p:cSld>
  <p:clrMapOvr>
    <a:overrideClrMapping bg1="lt1" tx1="dk1" bg2="lt2" tx2="dk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54652A-D1F4-EC79-8B77-9C71B5FA4E2D}"/>
              </a:ext>
            </a:extLst>
          </p:cNvPr>
          <p:cNvSpPr>
            <a:spLocks noGrp="1"/>
          </p:cNvSpPr>
          <p:nvPr>
            <p:ph type="title"/>
          </p:nvPr>
        </p:nvSpPr>
        <p:spPr>
          <a:xfrm>
            <a:off x="233266" y="117006"/>
            <a:ext cx="4519749" cy="1036319"/>
          </a:xfrm>
        </p:spPr>
        <p:txBody>
          <a:bodyPr/>
          <a:lstStyle/>
          <a:p>
            <a:pPr algn="ctr"/>
            <a:r>
              <a:rPr lang="en-US" dirty="0"/>
              <a:t>Fire Department</a:t>
            </a:r>
          </a:p>
        </p:txBody>
      </p:sp>
      <p:sp>
        <p:nvSpPr>
          <p:cNvPr id="7" name="TextBox 6">
            <a:extLst>
              <a:ext uri="{FF2B5EF4-FFF2-40B4-BE49-F238E27FC236}">
                <a16:creationId xmlns:a16="http://schemas.microsoft.com/office/drawing/2014/main" id="{B33DA8D3-97E9-493C-A90A-CBC00E6300BC}"/>
              </a:ext>
            </a:extLst>
          </p:cNvPr>
          <p:cNvSpPr txBox="1"/>
          <p:nvPr/>
        </p:nvSpPr>
        <p:spPr>
          <a:xfrm>
            <a:off x="363893" y="2224576"/>
            <a:ext cx="8546841" cy="4224824"/>
          </a:xfrm>
          <a:prstGeom prst="rect">
            <a:avLst/>
          </a:prstGeom>
          <a:effectLst/>
        </p:spPr>
        <p:txBody>
          <a:bodyPr vert="horz" lIns="91440" tIns="45720" rIns="91440" bIns="45720" rtlCol="0" anchor="ctr">
            <a:normAutofit/>
          </a:bodyPr>
          <a:lstStyle/>
          <a:p>
            <a:pPr marR="0" lvl="0" defTabSz="457200" rtl="0" eaLnBrk="1" fontAlgn="auto" latinLnBrk="0" hangingPunct="1">
              <a:lnSpc>
                <a:spcPct val="90000"/>
              </a:lnSpc>
              <a:spcBef>
                <a:spcPct val="20000"/>
              </a:spcBef>
              <a:spcAft>
                <a:spcPts val="600"/>
              </a:spcAft>
              <a:buClrTx/>
              <a:buSzTx/>
              <a:tabLst/>
              <a:defRPr/>
            </a:pPr>
            <a:endParaRPr kumimoji="0" lang="en-US" sz="1800" b="0" i="0"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8" name="Picture 7" descr="A drawing of a house&#10;&#10;Description automatically generated">
            <a:extLst>
              <a:ext uri="{FF2B5EF4-FFF2-40B4-BE49-F238E27FC236}">
                <a16:creationId xmlns:a16="http://schemas.microsoft.com/office/drawing/2014/main" id="{378A47FB-A57C-5B8C-4610-9669631FF6C5}"/>
              </a:ext>
            </a:extLst>
          </p:cNvPr>
          <p:cNvPicPr>
            <a:picLocks noChangeAspect="1"/>
          </p:cNvPicPr>
          <p:nvPr/>
        </p:nvPicPr>
        <p:blipFill>
          <a:blip r:embed="rId2" cstate="print">
            <a:extLst>
              <a:ext uri="{BEBA8EAE-BF5A-486C-A8C5-ECC9F3942E4B}">
                <a14:imgProps xmlns:a14="http://schemas.microsoft.com/office/drawing/2010/main">
                  <a14:imgLayer r:embed="rId3">
                    <a14:imgEffect>
                      <a14:artisticPaintStrokes/>
                    </a14:imgEffect>
                  </a14:imgLayer>
                </a14:imgProps>
              </a:ext>
              <a:ext uri="{28A0092B-C50C-407E-A947-70E740481C1C}">
                <a14:useLocalDpi xmlns:a14="http://schemas.microsoft.com/office/drawing/2010/main" val="0"/>
              </a:ext>
            </a:extLst>
          </a:blip>
          <a:stretch>
            <a:fillRect/>
          </a:stretch>
        </p:blipFill>
        <p:spPr>
          <a:xfrm>
            <a:off x="383211" y="2608293"/>
            <a:ext cx="5300160" cy="1204424"/>
          </a:xfrm>
          <a:prstGeom prst="rect">
            <a:avLst/>
          </a:prstGeom>
        </p:spPr>
      </p:pic>
      <p:pic>
        <p:nvPicPr>
          <p:cNvPr id="10" name="Picture 9" descr="A poster for a fire department&#10;&#10;Description automatically generated">
            <a:extLst>
              <a:ext uri="{FF2B5EF4-FFF2-40B4-BE49-F238E27FC236}">
                <a16:creationId xmlns:a16="http://schemas.microsoft.com/office/drawing/2014/main" id="{064ABC22-A07D-285A-60DD-8072B718F4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0710" y="820054"/>
            <a:ext cx="2800023" cy="3624626"/>
          </a:xfrm>
          <a:prstGeom prst="rect">
            <a:avLst/>
          </a:prstGeom>
        </p:spPr>
      </p:pic>
      <p:sp>
        <p:nvSpPr>
          <p:cNvPr id="11" name="TextBox 10">
            <a:extLst>
              <a:ext uri="{FF2B5EF4-FFF2-40B4-BE49-F238E27FC236}">
                <a16:creationId xmlns:a16="http://schemas.microsoft.com/office/drawing/2014/main" id="{DD5188BE-F2E4-3730-EBDD-4353E39B251B}"/>
              </a:ext>
            </a:extLst>
          </p:cNvPr>
          <p:cNvSpPr txBox="1"/>
          <p:nvPr/>
        </p:nvSpPr>
        <p:spPr>
          <a:xfrm>
            <a:off x="6680906" y="19834"/>
            <a:ext cx="1611517" cy="800219"/>
          </a:xfrm>
          <a:prstGeom prst="rect">
            <a:avLst/>
          </a:prstGeom>
          <a:noFill/>
        </p:spPr>
        <p:txBody>
          <a:bodyPr wrap="square" rtlCol="0">
            <a:spAutoFit/>
          </a:bodyPr>
          <a:lstStyle/>
          <a:p>
            <a:r>
              <a:rPr lang="en-US" dirty="0"/>
              <a:t>Open House</a:t>
            </a:r>
          </a:p>
          <a:p>
            <a:pPr marL="285750" indent="-285750">
              <a:buFont typeface="Arial" panose="020B0604020202020204" pitchFamily="34" charset="0"/>
              <a:buChar char="•"/>
            </a:pPr>
            <a:r>
              <a:rPr lang="en-US" sz="1400" dirty="0"/>
              <a:t>October 14</a:t>
            </a:r>
            <a:r>
              <a:rPr lang="en-US" sz="1400" baseline="30000" dirty="0"/>
              <a:t>th</a:t>
            </a:r>
            <a:endParaRPr lang="en-US" sz="1400" dirty="0"/>
          </a:p>
          <a:p>
            <a:pPr marL="285750" indent="-285750">
              <a:buFont typeface="Arial" panose="020B0604020202020204" pitchFamily="34" charset="0"/>
              <a:buChar char="•"/>
            </a:pPr>
            <a:r>
              <a:rPr lang="en-US" sz="1400" dirty="0"/>
              <a:t>11:00 – 3:00</a:t>
            </a:r>
          </a:p>
        </p:txBody>
      </p:sp>
      <p:sp>
        <p:nvSpPr>
          <p:cNvPr id="12" name="TextBox 11">
            <a:extLst>
              <a:ext uri="{FF2B5EF4-FFF2-40B4-BE49-F238E27FC236}">
                <a16:creationId xmlns:a16="http://schemas.microsoft.com/office/drawing/2014/main" id="{3CC28596-9D06-113D-CB5A-840FE3C94DA1}"/>
              </a:ext>
            </a:extLst>
          </p:cNvPr>
          <p:cNvSpPr txBox="1"/>
          <p:nvPr/>
        </p:nvSpPr>
        <p:spPr>
          <a:xfrm>
            <a:off x="592184" y="4249707"/>
            <a:ext cx="7785462" cy="2339102"/>
          </a:xfrm>
          <a:prstGeom prst="rect">
            <a:avLst/>
          </a:prstGeom>
          <a:noFill/>
        </p:spPr>
        <p:txBody>
          <a:bodyPr wrap="square" rtlCol="0">
            <a:spAutoFit/>
          </a:bodyPr>
          <a:lstStyle/>
          <a:p>
            <a:r>
              <a:rPr lang="en-US" u="sng" dirty="0"/>
              <a:t>Work Group Update</a:t>
            </a:r>
          </a:p>
          <a:p>
            <a:endParaRPr lang="en-US" sz="800" u="sng" dirty="0"/>
          </a:p>
          <a:p>
            <a:pPr marL="285750" indent="-285750">
              <a:buFont typeface="Arial" panose="020B0604020202020204" pitchFamily="34" charset="0"/>
              <a:buChar char="•"/>
            </a:pPr>
            <a:r>
              <a:rPr lang="en-US" sz="1600" dirty="0"/>
              <a:t>Work Group will recommend to the Board to move forward on replacement of the building</a:t>
            </a:r>
          </a:p>
          <a:p>
            <a:pPr marL="285750" indent="-285750">
              <a:buFont typeface="Arial" panose="020B0604020202020204" pitchFamily="34" charset="0"/>
              <a:buChar char="•"/>
            </a:pPr>
            <a:endParaRPr lang="en-US" sz="800" dirty="0"/>
          </a:p>
          <a:p>
            <a:pPr marL="285750" indent="-285750">
              <a:buFont typeface="Arial" panose="020B0604020202020204" pitchFamily="34" charset="0"/>
              <a:buChar char="•"/>
            </a:pPr>
            <a:r>
              <a:rPr lang="en-US" sz="1600" dirty="0"/>
              <a:t>General Manager will give at least 3 options on funding for the building with a recommendation to the Board</a:t>
            </a:r>
          </a:p>
          <a:p>
            <a:pPr marL="285750" indent="-285750">
              <a:buFont typeface="Arial" panose="020B0604020202020204" pitchFamily="34" charset="0"/>
              <a:buChar char="•"/>
            </a:pPr>
            <a:endParaRPr lang="en-US" sz="800" dirty="0"/>
          </a:p>
          <a:p>
            <a:pPr marL="285750" indent="-285750">
              <a:buFont typeface="Arial" panose="020B0604020202020204" pitchFamily="34" charset="0"/>
              <a:buChar char="•"/>
            </a:pPr>
            <a:r>
              <a:rPr lang="en-US" sz="1600" dirty="0"/>
              <a:t>Referendum and any MOU’s or proposed contracts with OPVFD</a:t>
            </a:r>
          </a:p>
          <a:p>
            <a:pPr marL="285750" indent="-285750">
              <a:buFont typeface="Arial" panose="020B0604020202020204" pitchFamily="34" charset="0"/>
              <a:buChar char="•"/>
            </a:pPr>
            <a:endParaRPr lang="en-US" sz="800" dirty="0"/>
          </a:p>
          <a:p>
            <a:pPr marL="285750" indent="-285750">
              <a:buFont typeface="Arial" panose="020B0604020202020204" pitchFamily="34" charset="0"/>
              <a:buChar char="•"/>
            </a:pPr>
            <a:r>
              <a:rPr lang="en-US" sz="1600" dirty="0"/>
              <a:t>Work Group includes OPVFD representation, participation and review</a:t>
            </a:r>
            <a:endParaRPr lang="en-US" u="sng" dirty="0"/>
          </a:p>
        </p:txBody>
      </p:sp>
      <p:sp>
        <p:nvSpPr>
          <p:cNvPr id="2" name="TextBox 1">
            <a:extLst>
              <a:ext uri="{FF2B5EF4-FFF2-40B4-BE49-F238E27FC236}">
                <a16:creationId xmlns:a16="http://schemas.microsoft.com/office/drawing/2014/main" id="{FF2162A2-6B8D-A82C-832D-83B62D970883}"/>
              </a:ext>
            </a:extLst>
          </p:cNvPr>
          <p:cNvSpPr txBox="1"/>
          <p:nvPr/>
        </p:nvSpPr>
        <p:spPr>
          <a:xfrm>
            <a:off x="2712503" y="2164458"/>
            <a:ext cx="914400" cy="369332"/>
          </a:xfrm>
          <a:prstGeom prst="rect">
            <a:avLst/>
          </a:prstGeom>
          <a:noFill/>
        </p:spPr>
        <p:txBody>
          <a:bodyPr wrap="square" rtlCol="0">
            <a:spAutoFit/>
          </a:bodyPr>
          <a:lstStyle/>
          <a:p>
            <a:r>
              <a:rPr lang="en-US" dirty="0"/>
              <a:t>Front</a:t>
            </a:r>
          </a:p>
        </p:txBody>
      </p:sp>
    </p:spTree>
    <p:extLst>
      <p:ext uri="{BB962C8B-B14F-4D97-AF65-F5344CB8AC3E}">
        <p14:creationId xmlns:p14="http://schemas.microsoft.com/office/powerpoint/2010/main" val="3264019923"/>
      </p:ext>
    </p:extLst>
  </p:cSld>
  <p:clrMapOvr>
    <a:overrideClrMapping bg1="lt1" tx1="dk1" bg2="lt2" tx2="dk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A couple of women playing golf&#10;&#10;Description automatically generated">
            <a:extLst>
              <a:ext uri="{FF2B5EF4-FFF2-40B4-BE49-F238E27FC236}">
                <a16:creationId xmlns:a16="http://schemas.microsoft.com/office/drawing/2014/main" id="{230604F7-92DA-0790-1448-E4CA27401F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4088" y="3368424"/>
            <a:ext cx="1832401" cy="1522302"/>
          </a:xfrm>
          <a:prstGeom prst="rect">
            <a:avLst/>
          </a:prstGeom>
        </p:spPr>
      </p:pic>
      <p:sp>
        <p:nvSpPr>
          <p:cNvPr id="3" name="Title 2">
            <a:extLst>
              <a:ext uri="{FF2B5EF4-FFF2-40B4-BE49-F238E27FC236}">
                <a16:creationId xmlns:a16="http://schemas.microsoft.com/office/drawing/2014/main" id="{8A54652A-D1F4-EC79-8B77-9C71B5FA4E2D}"/>
              </a:ext>
            </a:extLst>
          </p:cNvPr>
          <p:cNvSpPr>
            <a:spLocks noGrp="1"/>
          </p:cNvSpPr>
          <p:nvPr>
            <p:ph type="title"/>
          </p:nvPr>
        </p:nvSpPr>
        <p:spPr>
          <a:xfrm>
            <a:off x="363893" y="-116106"/>
            <a:ext cx="3338545" cy="1529604"/>
          </a:xfrm>
        </p:spPr>
        <p:txBody>
          <a:bodyPr/>
          <a:lstStyle/>
          <a:p>
            <a:pPr algn="ctr"/>
            <a:br>
              <a:rPr lang="en-US" sz="3200" dirty="0"/>
            </a:br>
            <a:br>
              <a:rPr lang="en-US" sz="3200" dirty="0"/>
            </a:br>
            <a:br>
              <a:rPr lang="en-US" sz="3200" dirty="0"/>
            </a:br>
            <a:endParaRPr lang="en-US" sz="3200" dirty="0"/>
          </a:p>
        </p:txBody>
      </p:sp>
      <p:sp>
        <p:nvSpPr>
          <p:cNvPr id="7" name="TextBox 6">
            <a:extLst>
              <a:ext uri="{FF2B5EF4-FFF2-40B4-BE49-F238E27FC236}">
                <a16:creationId xmlns:a16="http://schemas.microsoft.com/office/drawing/2014/main" id="{B33DA8D3-97E9-493C-A90A-CBC00E6300BC}"/>
              </a:ext>
            </a:extLst>
          </p:cNvPr>
          <p:cNvSpPr txBox="1"/>
          <p:nvPr/>
        </p:nvSpPr>
        <p:spPr>
          <a:xfrm>
            <a:off x="363893" y="2185988"/>
            <a:ext cx="8546841" cy="4224824"/>
          </a:xfrm>
          <a:prstGeom prst="rect">
            <a:avLst/>
          </a:prstGeom>
          <a:effectLst/>
        </p:spPr>
        <p:txBody>
          <a:bodyPr vert="horz" lIns="91440" tIns="45720" rIns="91440" bIns="45720" rtlCol="0" anchor="ctr">
            <a:normAutofit/>
          </a:bodyPr>
          <a:lstStyle/>
          <a:p>
            <a:pPr marL="0" marR="0" lvl="0" indent="0" algn="l" defTabSz="457200" rtl="0" eaLnBrk="1" fontAlgn="auto" latinLnBrk="0" hangingPunct="1">
              <a:lnSpc>
                <a:spcPct val="90000"/>
              </a:lnSpc>
              <a:spcBef>
                <a:spcPct val="20000"/>
              </a:spcBef>
              <a:spcAft>
                <a:spcPts val="6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46622F58-00B5-43C3-9F51-8D5BB9B919EB}"/>
              </a:ext>
            </a:extLst>
          </p:cNvPr>
          <p:cNvSpPr txBox="1"/>
          <p:nvPr/>
        </p:nvSpPr>
        <p:spPr>
          <a:xfrm>
            <a:off x="3827414" y="447188"/>
            <a:ext cx="1258391" cy="707886"/>
          </a:xfrm>
          <a:prstGeom prst="rect">
            <a:avLst/>
          </a:prstGeom>
          <a:noFill/>
        </p:spPr>
        <p:txBody>
          <a:bodyPr wrap="square" rtlCol="0">
            <a:spAutoFit/>
          </a:bodyPr>
          <a:lstStyle/>
          <a:p>
            <a:r>
              <a:rPr lang="en-US" sz="4000" b="1" dirty="0">
                <a:solidFill>
                  <a:schemeClr val="bg1"/>
                </a:solidFill>
              </a:rPr>
              <a:t>Golf</a:t>
            </a:r>
          </a:p>
        </p:txBody>
      </p:sp>
      <p:pic>
        <p:nvPicPr>
          <p:cNvPr id="10" name="Picture 9" descr="A person using a saw to cut a piece of wood&#10;&#10;Description automatically generated">
            <a:extLst>
              <a:ext uri="{FF2B5EF4-FFF2-40B4-BE49-F238E27FC236}">
                <a16:creationId xmlns:a16="http://schemas.microsoft.com/office/drawing/2014/main" id="{07835B85-DA63-26D6-FFBC-8AD5912687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868" y="3518423"/>
            <a:ext cx="2169292" cy="2892389"/>
          </a:xfrm>
          <a:prstGeom prst="rect">
            <a:avLst/>
          </a:prstGeom>
        </p:spPr>
      </p:pic>
      <p:sp>
        <p:nvSpPr>
          <p:cNvPr id="13" name="TextBox 12">
            <a:extLst>
              <a:ext uri="{FF2B5EF4-FFF2-40B4-BE49-F238E27FC236}">
                <a16:creationId xmlns:a16="http://schemas.microsoft.com/office/drawing/2014/main" id="{27652450-6719-D401-84EF-D63316DE52C9}"/>
              </a:ext>
            </a:extLst>
          </p:cNvPr>
          <p:cNvSpPr txBox="1"/>
          <p:nvPr/>
        </p:nvSpPr>
        <p:spPr>
          <a:xfrm>
            <a:off x="378820" y="2105636"/>
            <a:ext cx="5064036" cy="1200329"/>
          </a:xfrm>
          <a:prstGeom prst="rect">
            <a:avLst/>
          </a:prstGeom>
          <a:noFill/>
        </p:spPr>
        <p:txBody>
          <a:bodyPr wrap="square" rtlCol="0">
            <a:spAutoFit/>
          </a:bodyPr>
          <a:lstStyle/>
          <a:p>
            <a:r>
              <a:rPr lang="en-US" dirty="0"/>
              <a:t>No Fishing in the Ponds at the Golf Course</a:t>
            </a:r>
          </a:p>
          <a:p>
            <a:endParaRPr lang="en-US" dirty="0"/>
          </a:p>
          <a:p>
            <a:pPr marL="285750" indent="-285750">
              <a:buFont typeface="Arial" panose="020B0604020202020204" pitchFamily="34" charset="0"/>
              <a:buChar char="•"/>
            </a:pPr>
            <a:r>
              <a:rPr lang="en-US" dirty="0"/>
              <a:t>Public Works refurbishes buoys to place in Golf Course ponds</a:t>
            </a:r>
          </a:p>
        </p:txBody>
      </p:sp>
      <p:pic>
        <p:nvPicPr>
          <p:cNvPr id="5" name="Picture 4" descr="A white object in the water&#10;&#10;Description automatically generated">
            <a:extLst>
              <a:ext uri="{FF2B5EF4-FFF2-40B4-BE49-F238E27FC236}">
                <a16:creationId xmlns:a16="http://schemas.microsoft.com/office/drawing/2014/main" id="{24F48A3C-15FC-B675-1B45-19C20F0F23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776698" y="3879973"/>
            <a:ext cx="2892388" cy="2169291"/>
          </a:xfrm>
          <a:prstGeom prst="rect">
            <a:avLst/>
          </a:prstGeom>
        </p:spPr>
      </p:pic>
      <p:pic>
        <p:nvPicPr>
          <p:cNvPr id="6" name="Picture 5" descr="A poster for a golf course&#10;&#10;Description automatically generated">
            <a:extLst>
              <a:ext uri="{FF2B5EF4-FFF2-40B4-BE49-F238E27FC236}">
                <a16:creationId xmlns:a16="http://schemas.microsoft.com/office/drawing/2014/main" id="{6876CAF0-7179-8630-43E9-EA0F958101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48406" y="89423"/>
            <a:ext cx="2687304" cy="3429000"/>
          </a:xfrm>
          <a:prstGeom prst="rect">
            <a:avLst/>
          </a:prstGeom>
        </p:spPr>
      </p:pic>
      <p:sp>
        <p:nvSpPr>
          <p:cNvPr id="9" name="TextBox 8">
            <a:extLst>
              <a:ext uri="{FF2B5EF4-FFF2-40B4-BE49-F238E27FC236}">
                <a16:creationId xmlns:a16="http://schemas.microsoft.com/office/drawing/2014/main" id="{6CB6FDBD-76E4-F1AC-5B1D-20366A47DFE8}"/>
              </a:ext>
            </a:extLst>
          </p:cNvPr>
          <p:cNvSpPr txBox="1"/>
          <p:nvPr/>
        </p:nvSpPr>
        <p:spPr>
          <a:xfrm>
            <a:off x="5442856" y="4743724"/>
            <a:ext cx="3701144" cy="1892826"/>
          </a:xfrm>
          <a:prstGeom prst="rect">
            <a:avLst/>
          </a:prstGeom>
          <a:noFill/>
        </p:spPr>
        <p:txBody>
          <a:bodyPr wrap="square">
            <a:spAutoFit/>
          </a:bodyPr>
          <a:lstStyle/>
          <a:p>
            <a:pPr marL="112713" indent="-112713">
              <a:buFont typeface="Arial" panose="020B0604020202020204" pitchFamily="34" charset="0"/>
              <a:buChar char="•"/>
            </a:pPr>
            <a:r>
              <a:rPr lang="en-US" sz="1300" b="0" i="0" dirty="0">
                <a:solidFill>
                  <a:srgbClr val="000000"/>
                </a:solidFill>
                <a:effectLst/>
                <a:latin typeface="Open Sans" panose="020B0606030504020204" pitchFamily="34" charset="0"/>
              </a:rPr>
              <a:t>This will be a nine-hole, four-person scramble. You may signup as a single, duo, threesome or foursome. All are welcome!</a:t>
            </a:r>
          </a:p>
          <a:p>
            <a:pPr marL="112713" indent="-112713">
              <a:buFont typeface="Arial" panose="020B0604020202020204" pitchFamily="34" charset="0"/>
              <a:buChar char="•"/>
            </a:pPr>
            <a:endParaRPr lang="en-US" sz="1300" b="0" i="0" dirty="0">
              <a:solidFill>
                <a:srgbClr val="000000"/>
              </a:solidFill>
              <a:effectLst/>
              <a:latin typeface="Open Sans" panose="020B0606030504020204" pitchFamily="34" charset="0"/>
            </a:endParaRPr>
          </a:p>
          <a:p>
            <a:pPr marL="112713" indent="-112713">
              <a:buFont typeface="Arial" panose="020B0604020202020204" pitchFamily="34" charset="0"/>
              <a:buChar char="•"/>
            </a:pPr>
            <a:r>
              <a:rPr lang="en-US" sz="1300" b="0" i="0" dirty="0">
                <a:solidFill>
                  <a:srgbClr val="000000"/>
                </a:solidFill>
                <a:effectLst/>
                <a:latin typeface="Open Sans" panose="020B0606030504020204" pitchFamily="34" charset="0"/>
              </a:rPr>
              <a:t>Sign-up sheets will be available in the Ocean Pines Golf Pro Shop, or you can email Janet Stoer at jpstoer@yahoo.com or  Lynn Schneider at lindaws43@yahoo.com. The Deadline to enter is Oct. 11. </a:t>
            </a:r>
            <a:endParaRPr lang="en-US" sz="1300" dirty="0"/>
          </a:p>
        </p:txBody>
      </p:sp>
      <p:sp>
        <p:nvSpPr>
          <p:cNvPr id="14" name="TextBox 13">
            <a:extLst>
              <a:ext uri="{FF2B5EF4-FFF2-40B4-BE49-F238E27FC236}">
                <a16:creationId xmlns:a16="http://schemas.microsoft.com/office/drawing/2014/main" id="{A619AB64-4F1B-6FD8-CFAC-F6B1E8DF3A09}"/>
              </a:ext>
            </a:extLst>
          </p:cNvPr>
          <p:cNvSpPr txBox="1"/>
          <p:nvPr/>
        </p:nvSpPr>
        <p:spPr>
          <a:xfrm>
            <a:off x="6810103" y="3788229"/>
            <a:ext cx="2225607" cy="738664"/>
          </a:xfrm>
          <a:prstGeom prst="rect">
            <a:avLst/>
          </a:prstGeom>
          <a:noFill/>
        </p:spPr>
        <p:txBody>
          <a:bodyPr wrap="square" rtlCol="0">
            <a:spAutoFit/>
          </a:bodyPr>
          <a:lstStyle/>
          <a:p>
            <a:pPr algn="ctr"/>
            <a:r>
              <a:rPr kumimoji="0" lang="en-US" sz="1400" b="1"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Pink Lady Tournament </a:t>
            </a:r>
            <a:r>
              <a:rPr kumimoji="0" lang="en-US" sz="14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Oct. 18 at 1 p.m.</a:t>
            </a:r>
          </a:p>
          <a:p>
            <a:pPr algn="ctr"/>
            <a:r>
              <a:rPr kumimoji="0" lang="en-US" sz="14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Ocean Pines Golf Club</a:t>
            </a:r>
            <a:endParaRPr lang="en-US" dirty="0"/>
          </a:p>
        </p:txBody>
      </p:sp>
    </p:spTree>
    <p:extLst>
      <p:ext uri="{BB962C8B-B14F-4D97-AF65-F5344CB8AC3E}">
        <p14:creationId xmlns:p14="http://schemas.microsoft.com/office/powerpoint/2010/main" val="4091978549"/>
      </p:ext>
    </p:extLst>
  </p:cSld>
  <p:clrMapOvr>
    <a:overrideClrMapping bg1="lt1" tx1="dk1" bg2="lt2" tx2="dk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54652A-D1F4-EC79-8B77-9C71B5FA4E2D}"/>
              </a:ext>
            </a:extLst>
          </p:cNvPr>
          <p:cNvSpPr>
            <a:spLocks noGrp="1"/>
          </p:cNvSpPr>
          <p:nvPr>
            <p:ph type="title"/>
          </p:nvPr>
        </p:nvSpPr>
        <p:spPr>
          <a:xfrm>
            <a:off x="606438" y="34878"/>
            <a:ext cx="8061749" cy="1117971"/>
          </a:xfrm>
        </p:spPr>
        <p:txBody>
          <a:bodyPr/>
          <a:lstStyle/>
          <a:p>
            <a:pPr algn="ctr"/>
            <a:br>
              <a:rPr lang="en-US" sz="3200" dirty="0"/>
            </a:br>
            <a:br>
              <a:rPr lang="en-US" sz="3200" dirty="0"/>
            </a:br>
            <a:br>
              <a:rPr lang="en-US" sz="3200" dirty="0"/>
            </a:br>
            <a:br>
              <a:rPr lang="en-US" sz="3200" dirty="0"/>
            </a:br>
            <a:r>
              <a:rPr lang="en-US" dirty="0"/>
              <a:t>Maintenance</a:t>
            </a:r>
          </a:p>
        </p:txBody>
      </p:sp>
      <p:sp>
        <p:nvSpPr>
          <p:cNvPr id="7" name="TextBox 6">
            <a:extLst>
              <a:ext uri="{FF2B5EF4-FFF2-40B4-BE49-F238E27FC236}">
                <a16:creationId xmlns:a16="http://schemas.microsoft.com/office/drawing/2014/main" id="{B33DA8D3-97E9-493C-A90A-CBC00E6300BC}"/>
              </a:ext>
            </a:extLst>
          </p:cNvPr>
          <p:cNvSpPr txBox="1"/>
          <p:nvPr/>
        </p:nvSpPr>
        <p:spPr>
          <a:xfrm>
            <a:off x="363893" y="2185988"/>
            <a:ext cx="8546841" cy="4224824"/>
          </a:xfrm>
          <a:prstGeom prst="rect">
            <a:avLst/>
          </a:prstGeom>
          <a:effectLst/>
        </p:spPr>
        <p:txBody>
          <a:bodyPr vert="horz" lIns="91440" tIns="45720" rIns="91440" bIns="45720" rtlCol="0" anchor="ctr">
            <a:normAutofit/>
          </a:bodyPr>
          <a:lstStyle/>
          <a:p>
            <a:pPr marL="0" marR="0" lvl="0" indent="0" algn="l" defTabSz="457200" rtl="0" eaLnBrk="1" fontAlgn="auto" latinLnBrk="0" hangingPunct="1">
              <a:lnSpc>
                <a:spcPct val="90000"/>
              </a:lnSpc>
              <a:spcBef>
                <a:spcPct val="20000"/>
              </a:spcBef>
              <a:spcAft>
                <a:spcPts val="6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aphicFrame>
        <p:nvGraphicFramePr>
          <p:cNvPr id="6" name="Table 5">
            <a:extLst>
              <a:ext uri="{FF2B5EF4-FFF2-40B4-BE49-F238E27FC236}">
                <a16:creationId xmlns:a16="http://schemas.microsoft.com/office/drawing/2014/main" id="{D1619CC0-EF92-1050-FFE2-1059BB7F9C00}"/>
              </a:ext>
            </a:extLst>
          </p:cNvPr>
          <p:cNvGraphicFramePr>
            <a:graphicFrameLocks noGrp="1"/>
          </p:cNvGraphicFramePr>
          <p:nvPr>
            <p:extLst>
              <p:ext uri="{D42A27DB-BD31-4B8C-83A1-F6EECF244321}">
                <p14:modId xmlns:p14="http://schemas.microsoft.com/office/powerpoint/2010/main" val="4233233230"/>
              </p:ext>
            </p:extLst>
          </p:nvPr>
        </p:nvGraphicFramePr>
        <p:xfrm>
          <a:off x="159798" y="2254927"/>
          <a:ext cx="8750936" cy="4021588"/>
        </p:xfrm>
        <a:graphic>
          <a:graphicData uri="http://schemas.openxmlformats.org/drawingml/2006/table">
            <a:tbl>
              <a:tblPr/>
              <a:tblGrid>
                <a:gridCol w="1665083">
                  <a:extLst>
                    <a:ext uri="{9D8B030D-6E8A-4147-A177-3AD203B41FA5}">
                      <a16:colId xmlns:a16="http://schemas.microsoft.com/office/drawing/2014/main" val="4124741988"/>
                    </a:ext>
                  </a:extLst>
                </a:gridCol>
                <a:gridCol w="592030">
                  <a:extLst>
                    <a:ext uri="{9D8B030D-6E8A-4147-A177-3AD203B41FA5}">
                      <a16:colId xmlns:a16="http://schemas.microsoft.com/office/drawing/2014/main" val="1880364000"/>
                    </a:ext>
                  </a:extLst>
                </a:gridCol>
                <a:gridCol w="3135906">
                  <a:extLst>
                    <a:ext uri="{9D8B030D-6E8A-4147-A177-3AD203B41FA5}">
                      <a16:colId xmlns:a16="http://schemas.microsoft.com/office/drawing/2014/main" val="3985598786"/>
                    </a:ext>
                  </a:extLst>
                </a:gridCol>
                <a:gridCol w="2312615">
                  <a:extLst>
                    <a:ext uri="{9D8B030D-6E8A-4147-A177-3AD203B41FA5}">
                      <a16:colId xmlns:a16="http://schemas.microsoft.com/office/drawing/2014/main" val="2919692542"/>
                    </a:ext>
                  </a:extLst>
                </a:gridCol>
                <a:gridCol w="1045302">
                  <a:extLst>
                    <a:ext uri="{9D8B030D-6E8A-4147-A177-3AD203B41FA5}">
                      <a16:colId xmlns:a16="http://schemas.microsoft.com/office/drawing/2014/main" val="3290140785"/>
                    </a:ext>
                  </a:extLst>
                </a:gridCol>
              </a:tblGrid>
              <a:tr h="207268">
                <a:tc gridSpan="5">
                  <a:txBody>
                    <a:bodyPr/>
                    <a:lstStyle/>
                    <a:p>
                      <a:pPr algn="ctr" fontAlgn="b"/>
                      <a:r>
                        <a:rPr lang="en-US" sz="1200" b="1" i="0" u="sng" strike="noStrike" dirty="0">
                          <a:solidFill>
                            <a:srgbClr val="000000"/>
                          </a:solidFill>
                          <a:effectLst/>
                          <a:latin typeface="Calibri" panose="020F0502020204030204" pitchFamily="34" charset="0"/>
                        </a:rPr>
                        <a:t>BATHROOM MAINTENANCE</a:t>
                      </a:r>
                    </a:p>
                  </a:txBody>
                  <a:tcPr marL="7949" marR="7949" marT="7949"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18882607"/>
                  </a:ext>
                </a:extLst>
              </a:tr>
              <a:tr h="190716">
                <a:tc>
                  <a:txBody>
                    <a:bodyPr/>
                    <a:lstStyle/>
                    <a:p>
                      <a:pPr algn="l" fontAlgn="b"/>
                      <a:endParaRPr lang="en-US" sz="1050" b="0" i="0" u="none" strike="noStrike">
                        <a:solidFill>
                          <a:srgbClr val="000000"/>
                        </a:solidFill>
                        <a:effectLst/>
                        <a:latin typeface="Calibri" panose="020F0502020204030204" pitchFamily="34" charset="0"/>
                      </a:endParaRPr>
                    </a:p>
                  </a:txBody>
                  <a:tcPr marL="7949" marR="7949" marT="7949" marB="0" anchor="b">
                    <a:lnL>
                      <a:noFill/>
                    </a:lnL>
                    <a:lnR>
                      <a:noFill/>
                    </a:lnR>
                    <a:lnT>
                      <a:noFill/>
                    </a:lnT>
                    <a:lnB>
                      <a:noFill/>
                    </a:lnB>
                  </a:tcPr>
                </a:tc>
                <a:tc>
                  <a:txBody>
                    <a:bodyPr/>
                    <a:lstStyle/>
                    <a:p>
                      <a:pPr algn="ctr" fontAlgn="b"/>
                      <a:endParaRPr lang="en-US" sz="1050" b="0" i="0" u="none" strike="noStrike">
                        <a:solidFill>
                          <a:srgbClr val="000000"/>
                        </a:solidFill>
                        <a:effectLst/>
                        <a:latin typeface="Calibri" panose="020F0502020204030204" pitchFamily="34" charset="0"/>
                      </a:endParaRPr>
                    </a:p>
                  </a:txBody>
                  <a:tcPr marL="7949" marR="7949" marT="7949"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7949" marR="7949" marT="7949"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949" marR="7949" marT="7949" marB="0" anchor="b">
                    <a:lnL>
                      <a:noFill/>
                    </a:lnL>
                    <a:lnR>
                      <a:noFill/>
                    </a:lnR>
                    <a:lnT>
                      <a:noFill/>
                    </a:lnT>
                    <a:lnB>
                      <a:noFill/>
                    </a:lnB>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7949" marR="7949" marT="7949" marB="0" anchor="b">
                    <a:lnL>
                      <a:noFill/>
                    </a:lnL>
                    <a:lnR>
                      <a:noFill/>
                    </a:lnR>
                    <a:lnT>
                      <a:noFill/>
                    </a:lnT>
                    <a:lnB>
                      <a:noFill/>
                    </a:lnB>
                  </a:tcPr>
                </a:tc>
                <a:extLst>
                  <a:ext uri="{0D108BD9-81ED-4DB2-BD59-A6C34878D82A}">
                    <a16:rowId xmlns:a16="http://schemas.microsoft.com/office/drawing/2014/main" val="3119406310"/>
                  </a:ext>
                </a:extLst>
              </a:tr>
              <a:tr h="190716">
                <a:tc>
                  <a:txBody>
                    <a:bodyPr/>
                    <a:lstStyle/>
                    <a:p>
                      <a:pPr algn="l" fontAlgn="b"/>
                      <a:r>
                        <a:rPr lang="en-US" sz="1050" b="1" i="0" u="none" strike="noStrike">
                          <a:solidFill>
                            <a:srgbClr val="000000"/>
                          </a:solidFill>
                          <a:effectLst/>
                          <a:latin typeface="Calibri" panose="020F0502020204030204" pitchFamily="34" charset="0"/>
                        </a:rPr>
                        <a:t>LOCATION</a:t>
                      </a:r>
                    </a:p>
                  </a:txBody>
                  <a:tcPr marL="7949" marR="7949" marT="7949"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1050" b="1" i="0" u="none" strike="noStrike">
                          <a:solidFill>
                            <a:srgbClr val="000000"/>
                          </a:solidFill>
                          <a:effectLst/>
                          <a:latin typeface="Calibri" panose="020F0502020204030204" pitchFamily="34" charset="0"/>
                        </a:rPr>
                        <a:t>FY</a:t>
                      </a:r>
                    </a:p>
                  </a:txBody>
                  <a:tcPr marL="7949" marR="7949" marT="7949"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100" b="1" i="0" u="none" strike="noStrike" dirty="0">
                          <a:solidFill>
                            <a:srgbClr val="000000"/>
                          </a:solidFill>
                          <a:effectLst/>
                          <a:latin typeface="Calibri" panose="020F0502020204030204" pitchFamily="34" charset="0"/>
                        </a:rPr>
                        <a:t>MAINTENANCE</a:t>
                      </a:r>
                    </a:p>
                  </a:txBody>
                  <a:tcPr marL="7949" marR="7949" marT="7949"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100" b="1" i="0" u="none" strike="noStrike">
                          <a:solidFill>
                            <a:srgbClr val="000000"/>
                          </a:solidFill>
                          <a:effectLst/>
                          <a:latin typeface="Calibri" panose="020F0502020204030204" pitchFamily="34" charset="0"/>
                        </a:rPr>
                        <a:t>REPLACEMENT</a:t>
                      </a:r>
                    </a:p>
                  </a:txBody>
                  <a:tcPr marL="7949" marR="7949" marT="7949"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ESTIMATED COST</a:t>
                      </a:r>
                    </a:p>
                  </a:txBody>
                  <a:tcPr marL="7949" marR="7949" marT="7949"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9107487"/>
                  </a:ext>
                </a:extLst>
              </a:tr>
              <a:tr h="190716">
                <a:tc>
                  <a:txBody>
                    <a:bodyPr/>
                    <a:lstStyle/>
                    <a:p>
                      <a:pPr algn="l" fontAlgn="b"/>
                      <a:r>
                        <a:rPr lang="en-US" sz="1050" b="0" i="0" u="none" strike="noStrike">
                          <a:solidFill>
                            <a:srgbClr val="000000"/>
                          </a:solidFill>
                          <a:effectLst/>
                          <a:latin typeface="Calibri" panose="020F0502020204030204" pitchFamily="34" charset="0"/>
                        </a:rPr>
                        <a:t>Yacht Club Marina Bathroom</a:t>
                      </a:r>
                    </a:p>
                  </a:txBody>
                  <a:tcPr marL="7949" marR="7949" marT="7949"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en-US" sz="1050" b="0" i="0" u="none" strike="noStrike">
                          <a:solidFill>
                            <a:srgbClr val="000000"/>
                          </a:solidFill>
                          <a:effectLst/>
                          <a:latin typeface="Calibri" panose="020F0502020204030204" pitchFamily="34" charset="0"/>
                        </a:rPr>
                        <a:t>23/24</a:t>
                      </a:r>
                    </a:p>
                  </a:txBody>
                  <a:tcPr marL="7949" marR="7949" marT="7949"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100" b="0" i="0" u="none" strike="noStrike" dirty="0">
                          <a:solidFill>
                            <a:srgbClr val="000000"/>
                          </a:solidFill>
                          <a:effectLst/>
                          <a:latin typeface="Calibri" panose="020F0502020204030204" pitchFamily="34" charset="0"/>
                        </a:rPr>
                        <a:t>Paint Walls/Caulk Showers</a:t>
                      </a:r>
                    </a:p>
                  </a:txBody>
                  <a:tcPr marL="7949" marR="7949" marT="7949"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949" marR="7949" marT="7949"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7949" marR="7949" marT="7949"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931844727"/>
                  </a:ext>
                </a:extLst>
              </a:tr>
              <a:tr h="190716">
                <a:tc>
                  <a:txBody>
                    <a:bodyPr/>
                    <a:lstStyle/>
                    <a:p>
                      <a:pPr algn="l" fontAlgn="b"/>
                      <a:endParaRPr lang="en-US" sz="1050" b="0" i="0" u="none" strike="noStrike">
                        <a:solidFill>
                          <a:srgbClr val="000000"/>
                        </a:solidFill>
                        <a:effectLst/>
                        <a:latin typeface="Calibri" panose="020F0502020204030204" pitchFamily="34" charset="0"/>
                      </a:endParaRPr>
                    </a:p>
                  </a:txBody>
                  <a:tcPr marL="7949" marR="7949" marT="7949" marB="0" anchor="b">
                    <a:lnL>
                      <a:noFill/>
                    </a:lnL>
                    <a:lnR>
                      <a:noFill/>
                    </a:lnR>
                    <a:lnT>
                      <a:noFill/>
                    </a:lnT>
                    <a:lnB>
                      <a:noFill/>
                    </a:lnB>
                  </a:tcPr>
                </a:tc>
                <a:tc>
                  <a:txBody>
                    <a:bodyPr/>
                    <a:lstStyle/>
                    <a:p>
                      <a:pPr algn="ctr" fontAlgn="b"/>
                      <a:endParaRPr lang="en-US" sz="1050" b="0" i="0" u="none" strike="noStrike">
                        <a:solidFill>
                          <a:srgbClr val="000000"/>
                        </a:solidFill>
                        <a:effectLst/>
                        <a:latin typeface="Calibri" panose="020F0502020204030204" pitchFamily="34" charset="0"/>
                      </a:endParaRPr>
                    </a:p>
                  </a:txBody>
                  <a:tcPr marL="7949" marR="7949" marT="7949" marB="0" anchor="b">
                    <a:lnL>
                      <a:noFill/>
                    </a:lnL>
                    <a:lnR>
                      <a:noFill/>
                    </a:lnR>
                    <a:lnT>
                      <a:noFill/>
                    </a:lnT>
                    <a:lnB>
                      <a:noFill/>
                    </a:lnB>
                  </a:tcPr>
                </a:tc>
                <a:tc>
                  <a:txBody>
                    <a:bodyPr/>
                    <a:lstStyle/>
                    <a:p>
                      <a:pPr algn="l" fontAlgn="b"/>
                      <a:r>
                        <a:rPr lang="en-US" sz="1100" b="0" i="0" u="none" strike="noStrike" dirty="0">
                          <a:solidFill>
                            <a:srgbClr val="000000"/>
                          </a:solidFill>
                          <a:effectLst/>
                          <a:latin typeface="Calibri" panose="020F0502020204030204" pitchFamily="34" charset="0"/>
                        </a:rPr>
                        <a:t>Paint Foyer Area</a:t>
                      </a:r>
                    </a:p>
                  </a:txBody>
                  <a:tcPr marL="7949" marR="7949" marT="7949"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949" marR="7949" marT="7949"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7949" marR="7949" marT="7949" marB="0" anchor="b">
                    <a:lnL>
                      <a:noFill/>
                    </a:lnL>
                    <a:lnR>
                      <a:noFill/>
                    </a:lnR>
                    <a:lnT>
                      <a:noFill/>
                    </a:lnT>
                    <a:lnB>
                      <a:noFill/>
                    </a:lnB>
                  </a:tcPr>
                </a:tc>
                <a:extLst>
                  <a:ext uri="{0D108BD9-81ED-4DB2-BD59-A6C34878D82A}">
                    <a16:rowId xmlns:a16="http://schemas.microsoft.com/office/drawing/2014/main" val="2839178289"/>
                  </a:ext>
                </a:extLst>
              </a:tr>
              <a:tr h="190716">
                <a:tc>
                  <a:txBody>
                    <a:bodyPr/>
                    <a:lstStyle/>
                    <a:p>
                      <a:pPr algn="l" fontAlgn="b"/>
                      <a:r>
                        <a:rPr lang="en-US" sz="1050" b="0" i="0" u="none" strike="noStrike">
                          <a:solidFill>
                            <a:srgbClr val="000000"/>
                          </a:solidFill>
                          <a:effectLst/>
                          <a:latin typeface="Calibri" panose="020F0502020204030204" pitchFamily="34" charset="0"/>
                        </a:rPr>
                        <a:t>Yacht Club Pool</a:t>
                      </a:r>
                    </a:p>
                  </a:txBody>
                  <a:tcPr marL="7949" marR="7949" marT="7949" marB="0" anchor="b">
                    <a:lnL>
                      <a:noFill/>
                    </a:lnL>
                    <a:lnR>
                      <a:noFill/>
                    </a:lnR>
                    <a:lnT>
                      <a:noFill/>
                    </a:lnT>
                    <a:lnB>
                      <a:noFill/>
                    </a:lnB>
                  </a:tcPr>
                </a:tc>
                <a:tc>
                  <a:txBody>
                    <a:bodyPr/>
                    <a:lstStyle/>
                    <a:p>
                      <a:pPr algn="ctr" fontAlgn="b"/>
                      <a:r>
                        <a:rPr lang="en-US" sz="1050" b="0" i="0" u="none" strike="noStrike">
                          <a:solidFill>
                            <a:srgbClr val="000000"/>
                          </a:solidFill>
                          <a:effectLst/>
                          <a:latin typeface="Calibri" panose="020F0502020204030204" pitchFamily="34" charset="0"/>
                        </a:rPr>
                        <a:t>23/24</a:t>
                      </a:r>
                    </a:p>
                  </a:txBody>
                  <a:tcPr marL="7949" marR="7949" marT="7949" marB="0" anchor="b">
                    <a:lnL>
                      <a:noFill/>
                    </a:lnL>
                    <a:lnR>
                      <a:noFill/>
                    </a:lnR>
                    <a:lnT>
                      <a:noFill/>
                    </a:lnT>
                    <a:lnB>
                      <a:noFill/>
                    </a:lnB>
                  </a:tcPr>
                </a:tc>
                <a:tc>
                  <a:txBody>
                    <a:bodyPr/>
                    <a:lstStyle/>
                    <a:p>
                      <a:pPr algn="l" fontAlgn="b"/>
                      <a:r>
                        <a:rPr lang="en-US" sz="1100" b="0" i="0" u="none" strike="noStrike" dirty="0">
                          <a:solidFill>
                            <a:srgbClr val="000000"/>
                          </a:solidFill>
                          <a:effectLst/>
                          <a:latin typeface="Calibri" panose="020F0502020204030204" pitchFamily="34" charset="0"/>
                        </a:rPr>
                        <a:t>Men's Room - Paint Walls/Caulk Showers</a:t>
                      </a:r>
                    </a:p>
                  </a:txBody>
                  <a:tcPr marL="7949" marR="7949" marT="7949"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949" marR="7949" marT="7949"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7949" marR="7949" marT="7949" marB="0" anchor="b">
                    <a:lnL>
                      <a:noFill/>
                    </a:lnL>
                    <a:lnR>
                      <a:noFill/>
                    </a:lnR>
                    <a:lnT>
                      <a:noFill/>
                    </a:lnT>
                    <a:lnB>
                      <a:noFill/>
                    </a:lnB>
                  </a:tcPr>
                </a:tc>
                <a:extLst>
                  <a:ext uri="{0D108BD9-81ED-4DB2-BD59-A6C34878D82A}">
                    <a16:rowId xmlns:a16="http://schemas.microsoft.com/office/drawing/2014/main" val="1622042322"/>
                  </a:ext>
                </a:extLst>
              </a:tr>
              <a:tr h="190716">
                <a:tc>
                  <a:txBody>
                    <a:bodyPr/>
                    <a:lstStyle/>
                    <a:p>
                      <a:pPr algn="l" fontAlgn="b"/>
                      <a:endParaRPr lang="en-US" sz="1050" b="0" i="0" u="none" strike="noStrike">
                        <a:solidFill>
                          <a:srgbClr val="000000"/>
                        </a:solidFill>
                        <a:effectLst/>
                        <a:latin typeface="Calibri" panose="020F0502020204030204" pitchFamily="34" charset="0"/>
                      </a:endParaRPr>
                    </a:p>
                  </a:txBody>
                  <a:tcPr marL="7949" marR="7949" marT="7949" marB="0" anchor="b">
                    <a:lnL>
                      <a:noFill/>
                    </a:lnL>
                    <a:lnR>
                      <a:noFill/>
                    </a:lnR>
                    <a:lnT>
                      <a:noFill/>
                    </a:lnT>
                    <a:lnB>
                      <a:noFill/>
                    </a:lnB>
                  </a:tcPr>
                </a:tc>
                <a:tc>
                  <a:txBody>
                    <a:bodyPr/>
                    <a:lstStyle/>
                    <a:p>
                      <a:pPr algn="ctr" fontAlgn="b"/>
                      <a:endParaRPr lang="en-US" sz="1050" b="0" i="0" u="none" strike="noStrike">
                        <a:solidFill>
                          <a:srgbClr val="000000"/>
                        </a:solidFill>
                        <a:effectLst/>
                        <a:latin typeface="Calibri" panose="020F0502020204030204" pitchFamily="34" charset="0"/>
                      </a:endParaRPr>
                    </a:p>
                  </a:txBody>
                  <a:tcPr marL="7949" marR="7949" marT="7949" marB="0" anchor="b">
                    <a:lnL>
                      <a:noFill/>
                    </a:lnL>
                    <a:lnR>
                      <a:noFill/>
                    </a:lnR>
                    <a:lnT>
                      <a:noFill/>
                    </a:lnT>
                    <a:lnB>
                      <a:noFill/>
                    </a:lnB>
                  </a:tcPr>
                </a:tc>
                <a:tc>
                  <a:txBody>
                    <a:bodyPr/>
                    <a:lstStyle/>
                    <a:p>
                      <a:pPr algn="l" fontAlgn="b"/>
                      <a:r>
                        <a:rPr lang="en-US" sz="1100" b="0" i="0" u="none" strike="noStrike" dirty="0">
                          <a:solidFill>
                            <a:srgbClr val="000000"/>
                          </a:solidFill>
                          <a:effectLst/>
                          <a:latin typeface="Calibri" panose="020F0502020204030204" pitchFamily="34" charset="0"/>
                        </a:rPr>
                        <a:t>Women's Room - Paint Walls</a:t>
                      </a:r>
                    </a:p>
                  </a:txBody>
                  <a:tcPr marL="7949" marR="7949" marT="7949"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949" marR="7949" marT="7949"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7949" marR="7949" marT="7949" marB="0" anchor="b">
                    <a:lnL>
                      <a:noFill/>
                    </a:lnL>
                    <a:lnR>
                      <a:noFill/>
                    </a:lnR>
                    <a:lnT>
                      <a:noFill/>
                    </a:lnT>
                    <a:lnB>
                      <a:noFill/>
                    </a:lnB>
                  </a:tcPr>
                </a:tc>
                <a:extLst>
                  <a:ext uri="{0D108BD9-81ED-4DB2-BD59-A6C34878D82A}">
                    <a16:rowId xmlns:a16="http://schemas.microsoft.com/office/drawing/2014/main" val="1360050192"/>
                  </a:ext>
                </a:extLst>
              </a:tr>
              <a:tr h="190716">
                <a:tc>
                  <a:txBody>
                    <a:bodyPr/>
                    <a:lstStyle/>
                    <a:p>
                      <a:pPr algn="l" fontAlgn="b"/>
                      <a:endParaRPr lang="en-US" sz="1050" b="0" i="0" u="none" strike="noStrike">
                        <a:solidFill>
                          <a:srgbClr val="000000"/>
                        </a:solidFill>
                        <a:effectLst/>
                        <a:latin typeface="Calibri" panose="020F0502020204030204" pitchFamily="34" charset="0"/>
                      </a:endParaRPr>
                    </a:p>
                  </a:txBody>
                  <a:tcPr marL="7949" marR="7949" marT="7949" marB="0" anchor="b">
                    <a:lnL>
                      <a:noFill/>
                    </a:lnL>
                    <a:lnR>
                      <a:noFill/>
                    </a:lnR>
                    <a:lnT>
                      <a:noFill/>
                    </a:lnT>
                    <a:lnB>
                      <a:noFill/>
                    </a:lnB>
                  </a:tcPr>
                </a:tc>
                <a:tc>
                  <a:txBody>
                    <a:bodyPr/>
                    <a:lstStyle/>
                    <a:p>
                      <a:pPr algn="ctr" fontAlgn="b"/>
                      <a:endParaRPr lang="en-US" sz="1050" b="0" i="0" u="none" strike="noStrike">
                        <a:solidFill>
                          <a:srgbClr val="000000"/>
                        </a:solidFill>
                        <a:effectLst/>
                        <a:latin typeface="Calibri" panose="020F0502020204030204" pitchFamily="34" charset="0"/>
                      </a:endParaRPr>
                    </a:p>
                  </a:txBody>
                  <a:tcPr marL="7949" marR="7949" marT="7949"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7949" marR="7949" marT="7949" marB="0" anchor="b">
                    <a:lnL>
                      <a:noFill/>
                    </a:lnL>
                    <a:lnR>
                      <a:noFill/>
                    </a:lnR>
                    <a:lnT>
                      <a:noFill/>
                    </a:lnT>
                    <a:lnB>
                      <a:noFill/>
                    </a:lnB>
                  </a:tcPr>
                </a:tc>
                <a:tc>
                  <a:txBody>
                    <a:bodyPr/>
                    <a:lstStyle/>
                    <a:p>
                      <a:pPr algn="l" fontAlgn="b"/>
                      <a:r>
                        <a:rPr lang="en-US" sz="1100" b="0" i="0" u="none" strike="noStrike">
                          <a:solidFill>
                            <a:srgbClr val="000000"/>
                          </a:solidFill>
                          <a:effectLst/>
                          <a:latin typeface="Calibri" panose="020F0502020204030204" pitchFamily="34" charset="0"/>
                        </a:rPr>
                        <a:t>Men's Room - Replace Broken Bench</a:t>
                      </a:r>
                    </a:p>
                  </a:txBody>
                  <a:tcPr marL="7949" marR="7949" marT="7949"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7949" marR="7949" marT="7949" marB="0" anchor="b">
                    <a:lnL>
                      <a:noFill/>
                    </a:lnL>
                    <a:lnR>
                      <a:noFill/>
                    </a:lnR>
                    <a:lnT>
                      <a:noFill/>
                    </a:lnT>
                    <a:lnB>
                      <a:noFill/>
                    </a:lnB>
                  </a:tcPr>
                </a:tc>
                <a:extLst>
                  <a:ext uri="{0D108BD9-81ED-4DB2-BD59-A6C34878D82A}">
                    <a16:rowId xmlns:a16="http://schemas.microsoft.com/office/drawing/2014/main" val="3766671089"/>
                  </a:ext>
                </a:extLst>
              </a:tr>
              <a:tr h="190716">
                <a:tc>
                  <a:txBody>
                    <a:bodyPr/>
                    <a:lstStyle/>
                    <a:p>
                      <a:pPr algn="l" fontAlgn="b"/>
                      <a:endParaRPr lang="en-US" sz="1050" b="0" i="0" u="none" strike="noStrike">
                        <a:solidFill>
                          <a:srgbClr val="000000"/>
                        </a:solidFill>
                        <a:effectLst/>
                        <a:latin typeface="Calibri" panose="020F0502020204030204" pitchFamily="34" charset="0"/>
                      </a:endParaRPr>
                    </a:p>
                  </a:txBody>
                  <a:tcPr marL="7949" marR="7949" marT="7949" marB="0" anchor="b">
                    <a:lnL>
                      <a:noFill/>
                    </a:lnL>
                    <a:lnR>
                      <a:noFill/>
                    </a:lnR>
                    <a:lnT>
                      <a:noFill/>
                    </a:lnT>
                    <a:lnB>
                      <a:noFill/>
                    </a:lnB>
                  </a:tcPr>
                </a:tc>
                <a:tc>
                  <a:txBody>
                    <a:bodyPr/>
                    <a:lstStyle/>
                    <a:p>
                      <a:pPr algn="ctr" fontAlgn="b"/>
                      <a:endParaRPr lang="en-US" sz="1050" b="0" i="0" u="none" strike="noStrike">
                        <a:solidFill>
                          <a:srgbClr val="000000"/>
                        </a:solidFill>
                        <a:effectLst/>
                        <a:latin typeface="Calibri" panose="020F0502020204030204" pitchFamily="34" charset="0"/>
                      </a:endParaRPr>
                    </a:p>
                  </a:txBody>
                  <a:tcPr marL="7949" marR="7949" marT="7949"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7949" marR="7949" marT="7949" marB="0" anchor="b">
                    <a:lnL>
                      <a:noFill/>
                    </a:lnL>
                    <a:lnR>
                      <a:noFill/>
                    </a:lnR>
                    <a:lnT>
                      <a:noFill/>
                    </a:lnT>
                    <a:lnB>
                      <a:noFill/>
                    </a:lnB>
                  </a:tcPr>
                </a:tc>
                <a:tc>
                  <a:txBody>
                    <a:bodyPr/>
                    <a:lstStyle/>
                    <a:p>
                      <a:pPr algn="l" fontAlgn="b"/>
                      <a:r>
                        <a:rPr lang="en-US" sz="1100" b="0" i="0" u="none" strike="noStrike">
                          <a:solidFill>
                            <a:srgbClr val="000000"/>
                          </a:solidFill>
                          <a:effectLst/>
                          <a:latin typeface="Calibri" panose="020F0502020204030204" pitchFamily="34" charset="0"/>
                        </a:rPr>
                        <a:t>Women's Room - Replace Shower Stall</a:t>
                      </a:r>
                    </a:p>
                  </a:txBody>
                  <a:tcPr marL="7949" marR="7949" marT="7949" marB="0" anchor="b">
                    <a:lnL>
                      <a:noFill/>
                    </a:lnL>
                    <a:lnR>
                      <a:noFill/>
                    </a:lnR>
                    <a:lnT>
                      <a:noFill/>
                    </a:lnT>
                    <a:lnB>
                      <a:noFill/>
                    </a:lnB>
                  </a:tcPr>
                </a:tc>
                <a:tc>
                  <a:txBody>
                    <a:bodyPr/>
                    <a:lstStyle/>
                    <a:p>
                      <a:pPr algn="ctr" fontAlgn="b"/>
                      <a:endParaRPr lang="en-US" sz="1100" b="0" i="0" u="dbl" strike="noStrike" dirty="0">
                        <a:solidFill>
                          <a:srgbClr val="000000"/>
                        </a:solidFill>
                        <a:effectLst/>
                        <a:latin typeface="Calibri" panose="020F0502020204030204" pitchFamily="34" charset="0"/>
                      </a:endParaRPr>
                    </a:p>
                  </a:txBody>
                  <a:tcPr marL="7949" marR="7949" marT="7949" marB="0" anchor="b">
                    <a:lnL>
                      <a:noFill/>
                    </a:lnL>
                    <a:lnR>
                      <a:noFill/>
                    </a:lnR>
                    <a:lnT>
                      <a:noFill/>
                    </a:lnT>
                    <a:lnB>
                      <a:noFill/>
                    </a:lnB>
                  </a:tcPr>
                </a:tc>
                <a:extLst>
                  <a:ext uri="{0D108BD9-81ED-4DB2-BD59-A6C34878D82A}">
                    <a16:rowId xmlns:a16="http://schemas.microsoft.com/office/drawing/2014/main" val="43033125"/>
                  </a:ext>
                </a:extLst>
              </a:tr>
              <a:tr h="190716">
                <a:tc>
                  <a:txBody>
                    <a:bodyPr/>
                    <a:lstStyle/>
                    <a:p>
                      <a:pPr algn="l" fontAlgn="b"/>
                      <a:r>
                        <a:rPr lang="en-US" sz="1050" b="0" i="0" u="none" strike="noStrike">
                          <a:solidFill>
                            <a:srgbClr val="000000"/>
                          </a:solidFill>
                          <a:effectLst/>
                          <a:latin typeface="Calibri" panose="020F0502020204030204" pitchFamily="34" charset="0"/>
                        </a:rPr>
                        <a:t> </a:t>
                      </a:r>
                    </a:p>
                  </a:txBody>
                  <a:tcPr marL="7949" marR="7949" marT="7949"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1050" b="0" i="0" u="none" strike="noStrike">
                          <a:solidFill>
                            <a:srgbClr val="000000"/>
                          </a:solidFill>
                          <a:effectLst/>
                          <a:latin typeface="Calibri" panose="020F0502020204030204" pitchFamily="34" charset="0"/>
                        </a:rPr>
                        <a:t> </a:t>
                      </a:r>
                    </a:p>
                  </a:txBody>
                  <a:tcPr marL="7949" marR="7949" marT="7949"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7949" marR="7949" marT="7949"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7949" marR="7949" marT="7949"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$13,000</a:t>
                      </a:r>
                    </a:p>
                  </a:txBody>
                  <a:tcPr marL="7949" marR="7949" marT="7949"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2244497"/>
                  </a:ext>
                </a:extLst>
              </a:tr>
              <a:tr h="190716">
                <a:tc>
                  <a:txBody>
                    <a:bodyPr/>
                    <a:lstStyle/>
                    <a:p>
                      <a:pPr algn="l" fontAlgn="b"/>
                      <a:r>
                        <a:rPr lang="en-US" sz="1050" b="0" i="0" u="none" strike="noStrike">
                          <a:solidFill>
                            <a:srgbClr val="000000"/>
                          </a:solidFill>
                          <a:effectLst/>
                          <a:latin typeface="Calibri" panose="020F0502020204030204" pitchFamily="34" charset="0"/>
                        </a:rPr>
                        <a:t>Swim &amp; Racquet Pool</a:t>
                      </a:r>
                    </a:p>
                  </a:txBody>
                  <a:tcPr marL="7949" marR="7949" marT="7949"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en-US" sz="1050" b="0" i="0" u="none" strike="noStrike">
                          <a:solidFill>
                            <a:srgbClr val="000000"/>
                          </a:solidFill>
                          <a:effectLst/>
                          <a:latin typeface="Calibri" panose="020F0502020204030204" pitchFamily="34" charset="0"/>
                        </a:rPr>
                        <a:t>24/25</a:t>
                      </a:r>
                    </a:p>
                  </a:txBody>
                  <a:tcPr marL="7949" marR="7949" marT="7949"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100" b="0" i="0" u="none" strike="noStrike" dirty="0">
                          <a:solidFill>
                            <a:srgbClr val="000000"/>
                          </a:solidFill>
                          <a:effectLst/>
                          <a:latin typeface="Calibri" panose="020F0502020204030204" pitchFamily="34" charset="0"/>
                        </a:rPr>
                        <a:t>Men's Room - Paint Walls &amp; Stalls</a:t>
                      </a:r>
                    </a:p>
                  </a:txBody>
                  <a:tcPr marL="7949" marR="7949" marT="7949"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7949" marR="7949" marT="7949"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7949" marR="7949" marT="7949"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018286965"/>
                  </a:ext>
                </a:extLst>
              </a:tr>
              <a:tr h="190716">
                <a:tc>
                  <a:txBody>
                    <a:bodyPr/>
                    <a:lstStyle/>
                    <a:p>
                      <a:pPr algn="l" fontAlgn="b"/>
                      <a:endParaRPr lang="en-US" sz="1050" b="0" i="0" u="none" strike="noStrike">
                        <a:solidFill>
                          <a:srgbClr val="000000"/>
                        </a:solidFill>
                        <a:effectLst/>
                        <a:latin typeface="Calibri" panose="020F0502020204030204" pitchFamily="34" charset="0"/>
                      </a:endParaRPr>
                    </a:p>
                  </a:txBody>
                  <a:tcPr marL="7949" marR="7949" marT="7949" marB="0" anchor="b">
                    <a:lnL>
                      <a:noFill/>
                    </a:lnL>
                    <a:lnR>
                      <a:noFill/>
                    </a:lnR>
                    <a:lnT>
                      <a:noFill/>
                    </a:lnT>
                    <a:lnB>
                      <a:noFill/>
                    </a:lnB>
                  </a:tcPr>
                </a:tc>
                <a:tc>
                  <a:txBody>
                    <a:bodyPr/>
                    <a:lstStyle/>
                    <a:p>
                      <a:pPr algn="ctr" fontAlgn="b"/>
                      <a:endParaRPr lang="en-US" sz="1050" b="0" i="0" u="none" strike="noStrike">
                        <a:solidFill>
                          <a:srgbClr val="000000"/>
                        </a:solidFill>
                        <a:effectLst/>
                        <a:latin typeface="Calibri" panose="020F0502020204030204" pitchFamily="34" charset="0"/>
                      </a:endParaRPr>
                    </a:p>
                  </a:txBody>
                  <a:tcPr marL="7949" marR="7949" marT="7949" marB="0" anchor="b">
                    <a:lnL>
                      <a:noFill/>
                    </a:lnL>
                    <a:lnR>
                      <a:noFill/>
                    </a:lnR>
                    <a:lnT>
                      <a:noFill/>
                    </a:lnT>
                    <a:lnB>
                      <a:noFill/>
                    </a:lnB>
                  </a:tcPr>
                </a:tc>
                <a:tc>
                  <a:txBody>
                    <a:bodyPr/>
                    <a:lstStyle/>
                    <a:p>
                      <a:pPr algn="l" fontAlgn="b"/>
                      <a:r>
                        <a:rPr lang="en-US" sz="1100" b="0" i="0" u="none" strike="noStrike">
                          <a:solidFill>
                            <a:srgbClr val="000000"/>
                          </a:solidFill>
                          <a:effectLst/>
                          <a:latin typeface="Calibri" panose="020F0502020204030204" pitchFamily="34" charset="0"/>
                        </a:rPr>
                        <a:t>Women's Room - Paint Walls &amp; Stalls</a:t>
                      </a:r>
                    </a:p>
                  </a:txBody>
                  <a:tcPr marL="7949" marR="7949" marT="7949"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7949" marR="7949" marT="7949"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7949" marR="7949" marT="7949" marB="0" anchor="b">
                    <a:lnL>
                      <a:noFill/>
                    </a:lnL>
                    <a:lnR>
                      <a:noFill/>
                    </a:lnR>
                    <a:lnT>
                      <a:noFill/>
                    </a:lnT>
                    <a:lnB>
                      <a:noFill/>
                    </a:lnB>
                  </a:tcPr>
                </a:tc>
                <a:extLst>
                  <a:ext uri="{0D108BD9-81ED-4DB2-BD59-A6C34878D82A}">
                    <a16:rowId xmlns:a16="http://schemas.microsoft.com/office/drawing/2014/main" val="3797665636"/>
                  </a:ext>
                </a:extLst>
              </a:tr>
              <a:tr h="190716">
                <a:tc>
                  <a:txBody>
                    <a:bodyPr/>
                    <a:lstStyle/>
                    <a:p>
                      <a:pPr algn="l" fontAlgn="b"/>
                      <a:r>
                        <a:rPr lang="en-US" sz="1050" b="0" i="0" u="none" strike="noStrike">
                          <a:solidFill>
                            <a:srgbClr val="000000"/>
                          </a:solidFill>
                          <a:effectLst/>
                          <a:latin typeface="Calibri" panose="020F0502020204030204" pitchFamily="34" charset="0"/>
                        </a:rPr>
                        <a:t>White Horse Park</a:t>
                      </a:r>
                    </a:p>
                  </a:txBody>
                  <a:tcPr marL="7949" marR="7949" marT="7949" marB="0" anchor="b">
                    <a:lnL>
                      <a:noFill/>
                    </a:lnL>
                    <a:lnR>
                      <a:noFill/>
                    </a:lnR>
                    <a:lnT>
                      <a:noFill/>
                    </a:lnT>
                    <a:lnB>
                      <a:noFill/>
                    </a:lnB>
                  </a:tcPr>
                </a:tc>
                <a:tc>
                  <a:txBody>
                    <a:bodyPr/>
                    <a:lstStyle/>
                    <a:p>
                      <a:pPr algn="ctr" fontAlgn="b"/>
                      <a:r>
                        <a:rPr lang="en-US" sz="1050" b="0" i="0" u="none" strike="noStrike">
                          <a:solidFill>
                            <a:srgbClr val="000000"/>
                          </a:solidFill>
                          <a:effectLst/>
                          <a:latin typeface="Calibri" panose="020F0502020204030204" pitchFamily="34" charset="0"/>
                        </a:rPr>
                        <a:t>24/25</a:t>
                      </a:r>
                    </a:p>
                  </a:txBody>
                  <a:tcPr marL="7949" marR="7949" marT="7949" marB="0" anchor="b">
                    <a:lnL>
                      <a:noFill/>
                    </a:lnL>
                    <a:lnR>
                      <a:noFill/>
                    </a:lnR>
                    <a:lnT>
                      <a:noFill/>
                    </a:lnT>
                    <a:lnB>
                      <a:noFill/>
                    </a:lnB>
                  </a:tcPr>
                </a:tc>
                <a:tc>
                  <a:txBody>
                    <a:bodyPr/>
                    <a:lstStyle/>
                    <a:p>
                      <a:pPr algn="l" fontAlgn="b"/>
                      <a:r>
                        <a:rPr lang="en-US" sz="1100" b="0" i="0" u="none" strike="noStrike">
                          <a:solidFill>
                            <a:srgbClr val="000000"/>
                          </a:solidFill>
                          <a:effectLst/>
                          <a:latin typeface="Calibri" panose="020F0502020204030204" pitchFamily="34" charset="0"/>
                        </a:rPr>
                        <a:t>Men's Room - Paint Walls</a:t>
                      </a:r>
                    </a:p>
                  </a:txBody>
                  <a:tcPr marL="7949" marR="7949" marT="7949"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7949" marR="7949" marT="7949"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7949" marR="7949" marT="7949" marB="0" anchor="b">
                    <a:lnL>
                      <a:noFill/>
                    </a:lnL>
                    <a:lnR>
                      <a:noFill/>
                    </a:lnR>
                    <a:lnT>
                      <a:noFill/>
                    </a:lnT>
                    <a:lnB>
                      <a:noFill/>
                    </a:lnB>
                  </a:tcPr>
                </a:tc>
                <a:extLst>
                  <a:ext uri="{0D108BD9-81ED-4DB2-BD59-A6C34878D82A}">
                    <a16:rowId xmlns:a16="http://schemas.microsoft.com/office/drawing/2014/main" val="3621195099"/>
                  </a:ext>
                </a:extLst>
              </a:tr>
              <a:tr h="190716">
                <a:tc>
                  <a:txBody>
                    <a:bodyPr/>
                    <a:lstStyle/>
                    <a:p>
                      <a:pPr algn="l" fontAlgn="b"/>
                      <a:endParaRPr lang="en-US" sz="1050" b="0" i="0" u="none" strike="noStrike">
                        <a:solidFill>
                          <a:srgbClr val="000000"/>
                        </a:solidFill>
                        <a:effectLst/>
                        <a:latin typeface="Calibri" panose="020F0502020204030204" pitchFamily="34" charset="0"/>
                      </a:endParaRPr>
                    </a:p>
                  </a:txBody>
                  <a:tcPr marL="7949" marR="7949" marT="7949" marB="0" anchor="b">
                    <a:lnL>
                      <a:noFill/>
                    </a:lnL>
                    <a:lnR>
                      <a:noFill/>
                    </a:lnR>
                    <a:lnT>
                      <a:noFill/>
                    </a:lnT>
                    <a:lnB>
                      <a:noFill/>
                    </a:lnB>
                  </a:tcPr>
                </a:tc>
                <a:tc>
                  <a:txBody>
                    <a:bodyPr/>
                    <a:lstStyle/>
                    <a:p>
                      <a:pPr algn="ctr" fontAlgn="b"/>
                      <a:endParaRPr lang="en-US" sz="1050" b="0" i="0" u="none" strike="noStrike">
                        <a:solidFill>
                          <a:srgbClr val="000000"/>
                        </a:solidFill>
                        <a:effectLst/>
                        <a:latin typeface="Calibri" panose="020F0502020204030204" pitchFamily="34" charset="0"/>
                      </a:endParaRPr>
                    </a:p>
                  </a:txBody>
                  <a:tcPr marL="7949" marR="7949" marT="7949" marB="0" anchor="b">
                    <a:lnL>
                      <a:noFill/>
                    </a:lnL>
                    <a:lnR>
                      <a:noFill/>
                    </a:lnR>
                    <a:lnT>
                      <a:noFill/>
                    </a:lnT>
                    <a:lnB>
                      <a:noFill/>
                    </a:lnB>
                  </a:tcPr>
                </a:tc>
                <a:tc>
                  <a:txBody>
                    <a:bodyPr/>
                    <a:lstStyle/>
                    <a:p>
                      <a:pPr algn="l" fontAlgn="b"/>
                      <a:r>
                        <a:rPr lang="en-US" sz="1100" b="0" i="0" u="none" strike="noStrike">
                          <a:solidFill>
                            <a:srgbClr val="000000"/>
                          </a:solidFill>
                          <a:effectLst/>
                          <a:latin typeface="Calibri" panose="020F0502020204030204" pitchFamily="34" charset="0"/>
                        </a:rPr>
                        <a:t>Women's Room - Paint Walls &amp; Heaters</a:t>
                      </a:r>
                    </a:p>
                  </a:txBody>
                  <a:tcPr marL="7949" marR="7949" marT="7949"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7949" marR="7949" marT="7949"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7949" marR="7949" marT="7949" marB="0" anchor="b">
                    <a:lnL>
                      <a:noFill/>
                    </a:lnL>
                    <a:lnR>
                      <a:noFill/>
                    </a:lnR>
                    <a:lnT>
                      <a:noFill/>
                    </a:lnT>
                    <a:lnB>
                      <a:noFill/>
                    </a:lnB>
                  </a:tcPr>
                </a:tc>
                <a:extLst>
                  <a:ext uri="{0D108BD9-81ED-4DB2-BD59-A6C34878D82A}">
                    <a16:rowId xmlns:a16="http://schemas.microsoft.com/office/drawing/2014/main" val="2297863213"/>
                  </a:ext>
                </a:extLst>
              </a:tr>
              <a:tr h="190716">
                <a:tc>
                  <a:txBody>
                    <a:bodyPr/>
                    <a:lstStyle/>
                    <a:p>
                      <a:pPr algn="l" fontAlgn="b"/>
                      <a:endParaRPr lang="en-US" sz="1050" b="0" i="0" u="none" strike="noStrike">
                        <a:solidFill>
                          <a:srgbClr val="000000"/>
                        </a:solidFill>
                        <a:effectLst/>
                        <a:latin typeface="Calibri" panose="020F0502020204030204" pitchFamily="34" charset="0"/>
                      </a:endParaRPr>
                    </a:p>
                  </a:txBody>
                  <a:tcPr marL="7949" marR="7949" marT="7949" marB="0" anchor="b">
                    <a:lnL>
                      <a:noFill/>
                    </a:lnL>
                    <a:lnR>
                      <a:noFill/>
                    </a:lnR>
                    <a:lnT>
                      <a:noFill/>
                    </a:lnT>
                    <a:lnB>
                      <a:noFill/>
                    </a:lnB>
                  </a:tcPr>
                </a:tc>
                <a:tc>
                  <a:txBody>
                    <a:bodyPr/>
                    <a:lstStyle/>
                    <a:p>
                      <a:pPr algn="ctr" fontAlgn="b"/>
                      <a:endParaRPr lang="en-US" sz="1050" b="0" i="0" u="none" strike="noStrike">
                        <a:solidFill>
                          <a:srgbClr val="000000"/>
                        </a:solidFill>
                        <a:effectLst/>
                        <a:latin typeface="Calibri" panose="020F0502020204030204" pitchFamily="34" charset="0"/>
                      </a:endParaRPr>
                    </a:p>
                  </a:txBody>
                  <a:tcPr marL="7949" marR="7949" marT="7949" marB="0" anchor="b">
                    <a:lnL>
                      <a:noFill/>
                    </a:lnL>
                    <a:lnR>
                      <a:noFill/>
                    </a:lnR>
                    <a:lnT>
                      <a:noFill/>
                    </a:lnT>
                    <a:lnB>
                      <a:noFill/>
                    </a:lnB>
                  </a:tcPr>
                </a:tc>
                <a:tc>
                  <a:txBody>
                    <a:bodyPr/>
                    <a:lstStyle/>
                    <a:p>
                      <a:pPr algn="l" fontAlgn="b"/>
                      <a:r>
                        <a:rPr lang="en-US" sz="1100" b="0" i="0" u="none" strike="noStrike">
                          <a:solidFill>
                            <a:srgbClr val="000000"/>
                          </a:solidFill>
                          <a:effectLst/>
                          <a:latin typeface="Calibri" panose="020F0502020204030204" pitchFamily="34" charset="0"/>
                        </a:rPr>
                        <a:t>Family Bathroom - Paint Walls</a:t>
                      </a:r>
                    </a:p>
                  </a:txBody>
                  <a:tcPr marL="7949" marR="7949" marT="7949"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7949" marR="7949" marT="7949" marB="0" anchor="b">
                    <a:lnL>
                      <a:noFill/>
                    </a:lnL>
                    <a:lnR>
                      <a:noFill/>
                    </a:lnR>
                    <a:lnT>
                      <a:noFill/>
                    </a:lnT>
                    <a:lnB>
                      <a:noFill/>
                    </a:lnB>
                  </a:tcPr>
                </a:tc>
                <a:tc>
                  <a:txBody>
                    <a:bodyPr/>
                    <a:lstStyle/>
                    <a:p>
                      <a:pPr algn="ctr" fontAlgn="b"/>
                      <a:endParaRPr lang="en-US" sz="1100" b="0" i="0" u="dbl" strike="noStrike" dirty="0">
                        <a:solidFill>
                          <a:srgbClr val="000000"/>
                        </a:solidFill>
                        <a:effectLst/>
                        <a:latin typeface="Calibri" panose="020F0502020204030204" pitchFamily="34" charset="0"/>
                      </a:endParaRPr>
                    </a:p>
                  </a:txBody>
                  <a:tcPr marL="7949" marR="7949" marT="7949" marB="0" anchor="b">
                    <a:lnL>
                      <a:noFill/>
                    </a:lnL>
                    <a:lnR>
                      <a:noFill/>
                    </a:lnR>
                    <a:lnT>
                      <a:noFill/>
                    </a:lnT>
                    <a:lnB>
                      <a:noFill/>
                    </a:lnB>
                  </a:tcPr>
                </a:tc>
                <a:extLst>
                  <a:ext uri="{0D108BD9-81ED-4DB2-BD59-A6C34878D82A}">
                    <a16:rowId xmlns:a16="http://schemas.microsoft.com/office/drawing/2014/main" val="1614588941"/>
                  </a:ext>
                </a:extLst>
              </a:tr>
              <a:tr h="190716">
                <a:tc>
                  <a:txBody>
                    <a:bodyPr/>
                    <a:lstStyle/>
                    <a:p>
                      <a:pPr algn="l" fontAlgn="b"/>
                      <a:r>
                        <a:rPr lang="en-US" sz="1050" b="0" i="0" u="none" strike="noStrike">
                          <a:solidFill>
                            <a:srgbClr val="000000"/>
                          </a:solidFill>
                          <a:effectLst/>
                          <a:latin typeface="Calibri" panose="020F0502020204030204" pitchFamily="34" charset="0"/>
                        </a:rPr>
                        <a:t> </a:t>
                      </a:r>
                    </a:p>
                  </a:txBody>
                  <a:tcPr marL="7949" marR="7949" marT="7949"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1050" b="0" i="0" u="none" strike="noStrike">
                          <a:solidFill>
                            <a:srgbClr val="000000"/>
                          </a:solidFill>
                          <a:effectLst/>
                          <a:latin typeface="Calibri" panose="020F0502020204030204" pitchFamily="34" charset="0"/>
                        </a:rPr>
                        <a:t> </a:t>
                      </a:r>
                    </a:p>
                  </a:txBody>
                  <a:tcPr marL="7949" marR="7949" marT="7949"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7949" marR="7949" marT="7949"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7949" marR="7949" marT="7949"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$9,300</a:t>
                      </a:r>
                    </a:p>
                  </a:txBody>
                  <a:tcPr marL="7949" marR="7949" marT="7949"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0769373"/>
                  </a:ext>
                </a:extLst>
              </a:tr>
              <a:tr h="190716">
                <a:tc>
                  <a:txBody>
                    <a:bodyPr/>
                    <a:lstStyle/>
                    <a:p>
                      <a:pPr algn="l" fontAlgn="b"/>
                      <a:r>
                        <a:rPr lang="en-US" sz="1050" b="0" i="0" u="none" strike="noStrike">
                          <a:solidFill>
                            <a:srgbClr val="000000"/>
                          </a:solidFill>
                          <a:effectLst/>
                          <a:latin typeface="Calibri" panose="020F0502020204030204" pitchFamily="34" charset="0"/>
                        </a:rPr>
                        <a:t>Mumford's Pool</a:t>
                      </a:r>
                    </a:p>
                  </a:txBody>
                  <a:tcPr marL="7949" marR="7949" marT="7949"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en-US" sz="1050" b="0" i="0" u="none" strike="noStrike">
                          <a:solidFill>
                            <a:srgbClr val="000000"/>
                          </a:solidFill>
                          <a:effectLst/>
                          <a:latin typeface="Calibri" panose="020F0502020204030204" pitchFamily="34" charset="0"/>
                        </a:rPr>
                        <a:t>25/26</a:t>
                      </a:r>
                    </a:p>
                  </a:txBody>
                  <a:tcPr marL="7949" marR="7949" marT="7949"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100" b="0" i="0" u="none" strike="noStrike">
                          <a:solidFill>
                            <a:srgbClr val="000000"/>
                          </a:solidFill>
                          <a:effectLst/>
                          <a:latin typeface="Calibri" panose="020F0502020204030204" pitchFamily="34" charset="0"/>
                        </a:rPr>
                        <a:t>Men's Room - Paint Walls</a:t>
                      </a:r>
                    </a:p>
                  </a:txBody>
                  <a:tcPr marL="7949" marR="7949" marT="7949"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7949" marR="7949" marT="7949"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7949" marR="7949" marT="7949"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313068652"/>
                  </a:ext>
                </a:extLst>
              </a:tr>
              <a:tr h="190716">
                <a:tc>
                  <a:txBody>
                    <a:bodyPr/>
                    <a:lstStyle/>
                    <a:p>
                      <a:pPr algn="l" fontAlgn="b"/>
                      <a:endParaRPr lang="en-US" sz="1050" b="0" i="0" u="none" strike="noStrike">
                        <a:solidFill>
                          <a:srgbClr val="000000"/>
                        </a:solidFill>
                        <a:effectLst/>
                        <a:latin typeface="Calibri" panose="020F0502020204030204" pitchFamily="34" charset="0"/>
                      </a:endParaRPr>
                    </a:p>
                  </a:txBody>
                  <a:tcPr marL="7949" marR="7949" marT="7949" marB="0" anchor="b">
                    <a:lnL>
                      <a:noFill/>
                    </a:lnL>
                    <a:lnR>
                      <a:noFill/>
                    </a:lnR>
                    <a:lnT>
                      <a:noFill/>
                    </a:lnT>
                    <a:lnB>
                      <a:noFill/>
                    </a:lnB>
                  </a:tcPr>
                </a:tc>
                <a:tc>
                  <a:txBody>
                    <a:bodyPr/>
                    <a:lstStyle/>
                    <a:p>
                      <a:pPr algn="ctr" fontAlgn="b"/>
                      <a:endParaRPr lang="en-US" sz="1050" b="0" i="0" u="none" strike="noStrike">
                        <a:solidFill>
                          <a:srgbClr val="000000"/>
                        </a:solidFill>
                        <a:effectLst/>
                        <a:latin typeface="Calibri" panose="020F0502020204030204" pitchFamily="34" charset="0"/>
                      </a:endParaRPr>
                    </a:p>
                  </a:txBody>
                  <a:tcPr marL="7949" marR="7949" marT="7949" marB="0" anchor="b">
                    <a:lnL>
                      <a:noFill/>
                    </a:lnL>
                    <a:lnR>
                      <a:noFill/>
                    </a:lnR>
                    <a:lnT>
                      <a:noFill/>
                    </a:lnT>
                    <a:lnB>
                      <a:noFill/>
                    </a:lnB>
                  </a:tcPr>
                </a:tc>
                <a:tc>
                  <a:txBody>
                    <a:bodyPr/>
                    <a:lstStyle/>
                    <a:p>
                      <a:pPr algn="l" fontAlgn="b"/>
                      <a:r>
                        <a:rPr lang="en-US" sz="1100" b="0" i="0" u="none" strike="noStrike">
                          <a:solidFill>
                            <a:srgbClr val="000000"/>
                          </a:solidFill>
                          <a:effectLst/>
                          <a:latin typeface="Calibri" panose="020F0502020204030204" pitchFamily="34" charset="0"/>
                        </a:rPr>
                        <a:t>Women's Room - Paint Walls &amp; Benches</a:t>
                      </a:r>
                    </a:p>
                  </a:txBody>
                  <a:tcPr marL="7949" marR="7949" marT="7949"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7949" marR="7949" marT="7949"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7949" marR="7949" marT="7949" marB="0" anchor="b">
                    <a:lnL>
                      <a:noFill/>
                    </a:lnL>
                    <a:lnR>
                      <a:noFill/>
                    </a:lnR>
                    <a:lnT>
                      <a:noFill/>
                    </a:lnT>
                    <a:lnB>
                      <a:noFill/>
                    </a:lnB>
                  </a:tcPr>
                </a:tc>
                <a:extLst>
                  <a:ext uri="{0D108BD9-81ED-4DB2-BD59-A6C34878D82A}">
                    <a16:rowId xmlns:a16="http://schemas.microsoft.com/office/drawing/2014/main" val="1261152540"/>
                  </a:ext>
                </a:extLst>
              </a:tr>
              <a:tr h="190716">
                <a:tc>
                  <a:txBody>
                    <a:bodyPr/>
                    <a:lstStyle/>
                    <a:p>
                      <a:pPr algn="l" fontAlgn="b"/>
                      <a:r>
                        <a:rPr lang="en-US" sz="1050" b="0" i="0" u="none" strike="noStrike">
                          <a:solidFill>
                            <a:srgbClr val="000000"/>
                          </a:solidFill>
                          <a:effectLst/>
                          <a:latin typeface="Calibri" panose="020F0502020204030204" pitchFamily="34" charset="0"/>
                        </a:rPr>
                        <a:t>Sports Core Pool</a:t>
                      </a:r>
                    </a:p>
                  </a:txBody>
                  <a:tcPr marL="7949" marR="7949" marT="7949" marB="0" anchor="b">
                    <a:lnL>
                      <a:noFill/>
                    </a:lnL>
                    <a:lnR>
                      <a:noFill/>
                    </a:lnR>
                    <a:lnT>
                      <a:noFill/>
                    </a:lnT>
                    <a:lnB>
                      <a:noFill/>
                    </a:lnB>
                  </a:tcPr>
                </a:tc>
                <a:tc>
                  <a:txBody>
                    <a:bodyPr/>
                    <a:lstStyle/>
                    <a:p>
                      <a:pPr algn="ctr" fontAlgn="b"/>
                      <a:r>
                        <a:rPr lang="en-US" sz="1050" b="0" i="0" u="none" strike="noStrike">
                          <a:solidFill>
                            <a:srgbClr val="000000"/>
                          </a:solidFill>
                          <a:effectLst/>
                          <a:latin typeface="Calibri" panose="020F0502020204030204" pitchFamily="34" charset="0"/>
                        </a:rPr>
                        <a:t>25/26</a:t>
                      </a:r>
                    </a:p>
                  </a:txBody>
                  <a:tcPr marL="7949" marR="7949" marT="7949" marB="0" anchor="b">
                    <a:lnL>
                      <a:noFill/>
                    </a:lnL>
                    <a:lnR>
                      <a:noFill/>
                    </a:lnR>
                    <a:lnT>
                      <a:noFill/>
                    </a:lnT>
                    <a:lnB>
                      <a:noFill/>
                    </a:lnB>
                  </a:tcPr>
                </a:tc>
                <a:tc>
                  <a:txBody>
                    <a:bodyPr/>
                    <a:lstStyle/>
                    <a:p>
                      <a:pPr algn="l" fontAlgn="b"/>
                      <a:r>
                        <a:rPr lang="en-US" sz="1100" b="0" i="0" u="none" strike="noStrike">
                          <a:solidFill>
                            <a:srgbClr val="000000"/>
                          </a:solidFill>
                          <a:effectLst/>
                          <a:latin typeface="Calibri" panose="020F0502020204030204" pitchFamily="34" charset="0"/>
                        </a:rPr>
                        <a:t>Men's Room - Paint Walls &amp; Stalls; Caulk Showers</a:t>
                      </a:r>
                    </a:p>
                  </a:txBody>
                  <a:tcPr marL="7949" marR="7949" marT="7949"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949" marR="7949" marT="7949"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7949" marR="7949" marT="7949" marB="0" anchor="b">
                    <a:lnL>
                      <a:noFill/>
                    </a:lnL>
                    <a:lnR>
                      <a:noFill/>
                    </a:lnR>
                    <a:lnT>
                      <a:noFill/>
                    </a:lnT>
                    <a:lnB>
                      <a:noFill/>
                    </a:lnB>
                  </a:tcPr>
                </a:tc>
                <a:extLst>
                  <a:ext uri="{0D108BD9-81ED-4DB2-BD59-A6C34878D82A}">
                    <a16:rowId xmlns:a16="http://schemas.microsoft.com/office/drawing/2014/main" val="3445121536"/>
                  </a:ext>
                </a:extLst>
              </a:tr>
              <a:tr h="190716">
                <a:tc>
                  <a:txBody>
                    <a:bodyPr/>
                    <a:lstStyle/>
                    <a:p>
                      <a:pPr algn="l" fontAlgn="b"/>
                      <a:endParaRPr lang="en-US" sz="1050" b="0" i="0" u="none" strike="noStrike">
                        <a:solidFill>
                          <a:srgbClr val="000000"/>
                        </a:solidFill>
                        <a:effectLst/>
                        <a:latin typeface="Calibri" panose="020F0502020204030204" pitchFamily="34" charset="0"/>
                      </a:endParaRPr>
                    </a:p>
                  </a:txBody>
                  <a:tcPr marL="7949" marR="7949" marT="7949" marB="0" anchor="b">
                    <a:lnL>
                      <a:noFill/>
                    </a:lnL>
                    <a:lnR>
                      <a:noFill/>
                    </a:lnR>
                    <a:lnT>
                      <a:noFill/>
                    </a:lnT>
                    <a:lnB>
                      <a:noFill/>
                    </a:lnB>
                  </a:tcPr>
                </a:tc>
                <a:tc>
                  <a:txBody>
                    <a:bodyPr/>
                    <a:lstStyle/>
                    <a:p>
                      <a:pPr algn="ctr" fontAlgn="b"/>
                      <a:endParaRPr lang="en-US" sz="1050" b="0" i="0" u="none" strike="noStrike">
                        <a:solidFill>
                          <a:srgbClr val="000000"/>
                        </a:solidFill>
                        <a:effectLst/>
                        <a:latin typeface="Calibri" panose="020F0502020204030204" pitchFamily="34" charset="0"/>
                      </a:endParaRPr>
                    </a:p>
                  </a:txBody>
                  <a:tcPr marL="7949" marR="7949" marT="7949" marB="0" anchor="b">
                    <a:lnL>
                      <a:noFill/>
                    </a:lnL>
                    <a:lnR>
                      <a:noFill/>
                    </a:lnR>
                    <a:lnT>
                      <a:noFill/>
                    </a:lnT>
                    <a:lnB>
                      <a:noFill/>
                    </a:lnB>
                  </a:tcPr>
                </a:tc>
                <a:tc>
                  <a:txBody>
                    <a:bodyPr/>
                    <a:lstStyle/>
                    <a:p>
                      <a:pPr algn="l" fontAlgn="b"/>
                      <a:r>
                        <a:rPr lang="en-US" sz="1100" b="0" i="0" u="none" strike="noStrike">
                          <a:solidFill>
                            <a:srgbClr val="000000"/>
                          </a:solidFill>
                          <a:effectLst/>
                          <a:latin typeface="Calibri" panose="020F0502020204030204" pitchFamily="34" charset="0"/>
                        </a:rPr>
                        <a:t>Women's Room - Paint Walls &amp; Stalls; Caulk Showers</a:t>
                      </a:r>
                    </a:p>
                  </a:txBody>
                  <a:tcPr marL="7949" marR="7949" marT="7949"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949" marR="7949" marT="7949" marB="0" anchor="b">
                    <a:lnL>
                      <a:noFill/>
                    </a:lnL>
                    <a:lnR>
                      <a:noFill/>
                    </a:lnR>
                    <a:lnT>
                      <a:noFill/>
                    </a:lnT>
                    <a:lnB>
                      <a:noFill/>
                    </a:lnB>
                  </a:tcPr>
                </a:tc>
                <a:tc>
                  <a:txBody>
                    <a:bodyPr/>
                    <a:lstStyle/>
                    <a:p>
                      <a:pPr algn="ctr" fontAlgn="b"/>
                      <a:endParaRPr lang="en-US" sz="1100" b="0" i="0" u="dbl" strike="noStrike" dirty="0">
                        <a:solidFill>
                          <a:srgbClr val="000000"/>
                        </a:solidFill>
                        <a:effectLst/>
                        <a:latin typeface="Calibri" panose="020F0502020204030204" pitchFamily="34" charset="0"/>
                      </a:endParaRPr>
                    </a:p>
                  </a:txBody>
                  <a:tcPr marL="7949" marR="7949" marT="7949" marB="0" anchor="b">
                    <a:lnL>
                      <a:noFill/>
                    </a:lnL>
                    <a:lnR>
                      <a:noFill/>
                    </a:lnR>
                    <a:lnT>
                      <a:noFill/>
                    </a:lnT>
                    <a:lnB>
                      <a:noFill/>
                    </a:lnB>
                  </a:tcPr>
                </a:tc>
                <a:extLst>
                  <a:ext uri="{0D108BD9-81ED-4DB2-BD59-A6C34878D82A}">
                    <a16:rowId xmlns:a16="http://schemas.microsoft.com/office/drawing/2014/main" val="3624840077"/>
                  </a:ext>
                </a:extLst>
              </a:tr>
              <a:tr h="190716">
                <a:tc>
                  <a:txBody>
                    <a:bodyPr/>
                    <a:lstStyle/>
                    <a:p>
                      <a:pPr algn="l" fontAlgn="b"/>
                      <a:r>
                        <a:rPr lang="en-US" sz="1050" b="0" i="0" u="none" strike="noStrike">
                          <a:solidFill>
                            <a:srgbClr val="000000"/>
                          </a:solidFill>
                          <a:effectLst/>
                          <a:latin typeface="Calibri" panose="020F0502020204030204" pitchFamily="34" charset="0"/>
                        </a:rPr>
                        <a:t> </a:t>
                      </a:r>
                    </a:p>
                  </a:txBody>
                  <a:tcPr marL="7949" marR="7949" marT="7949"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1050" b="0" i="0" u="none" strike="noStrike">
                          <a:solidFill>
                            <a:srgbClr val="000000"/>
                          </a:solidFill>
                          <a:effectLst/>
                          <a:latin typeface="Calibri" panose="020F0502020204030204" pitchFamily="34" charset="0"/>
                        </a:rPr>
                        <a:t> </a:t>
                      </a:r>
                    </a:p>
                  </a:txBody>
                  <a:tcPr marL="7949" marR="7949" marT="7949"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7949" marR="7949" marT="7949"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7949" marR="7949" marT="7949"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panose="020F0502020204030204" pitchFamily="34" charset="0"/>
                        </a:rPr>
                        <a:t>$11,300</a:t>
                      </a:r>
                    </a:p>
                  </a:txBody>
                  <a:tcPr marL="7949" marR="7949" marT="7949"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50833092"/>
                  </a:ext>
                </a:extLst>
              </a:tr>
            </a:tbl>
          </a:graphicData>
        </a:graphic>
      </p:graphicFrame>
    </p:spTree>
    <p:extLst>
      <p:ext uri="{BB962C8B-B14F-4D97-AF65-F5344CB8AC3E}">
        <p14:creationId xmlns:p14="http://schemas.microsoft.com/office/powerpoint/2010/main" val="2928094142"/>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Freeform 6">
            <a:extLst>
              <a:ext uri="{FF2B5EF4-FFF2-40B4-BE49-F238E27FC236}">
                <a16:creationId xmlns:a16="http://schemas.microsoft.com/office/drawing/2014/main" id="{8775F366-526C-4C42-8931-696FFE8AA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20" name="Rectangle 19">
            <a:extLst>
              <a:ext uri="{FF2B5EF4-FFF2-40B4-BE49-F238E27FC236}">
                <a16:creationId xmlns:a16="http://schemas.microsoft.com/office/drawing/2014/main" id="{597EA66B-2AAB-42B0-9F9D-38920D8D82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2"/>
          <p:cNvSpPr>
            <a:spLocks noGrp="1"/>
          </p:cNvSpPr>
          <p:nvPr>
            <p:ph type="title"/>
          </p:nvPr>
        </p:nvSpPr>
        <p:spPr>
          <a:xfrm>
            <a:off x="383177" y="545657"/>
            <a:ext cx="8377646" cy="4270807"/>
          </a:xfrm>
          <a:effectLst/>
        </p:spPr>
        <p:txBody>
          <a:bodyPr vert="horz" lIns="91440" tIns="45720" rIns="91440" bIns="45720" rtlCol="0" anchor="b">
            <a:normAutofit fontScale="90000"/>
          </a:bodyPr>
          <a:lstStyle/>
          <a:p>
            <a:pPr algn="ctr">
              <a:lnSpc>
                <a:spcPct val="90000"/>
              </a:lnSpc>
            </a:pPr>
            <a:br>
              <a:rPr lang="en-US" sz="2000" dirty="0">
                <a:solidFill>
                  <a:schemeClr val="tx1"/>
                </a:solidFill>
                <a:cs typeface="+mj-cs"/>
              </a:rPr>
            </a:br>
            <a:br>
              <a:rPr lang="en-US" sz="2000" dirty="0">
                <a:solidFill>
                  <a:schemeClr val="tx1"/>
                </a:solidFill>
                <a:cs typeface="+mj-cs"/>
              </a:rPr>
            </a:br>
            <a:br>
              <a:rPr lang="en-US" sz="2000" dirty="0">
                <a:cs typeface="+mj-cs"/>
              </a:rPr>
            </a:br>
            <a:r>
              <a:rPr lang="en-US" sz="5400" dirty="0">
                <a:solidFill>
                  <a:schemeClr val="tx1"/>
                </a:solidFill>
                <a:cs typeface="+mj-cs"/>
              </a:rPr>
              <a:t>Approval of Minutes</a:t>
            </a:r>
            <a:br>
              <a:rPr lang="en-US" sz="2000" dirty="0">
                <a:solidFill>
                  <a:schemeClr val="tx1"/>
                </a:solidFill>
                <a:cs typeface="+mj-cs"/>
              </a:rPr>
            </a:br>
            <a:br>
              <a:rPr lang="en-US" sz="2000" dirty="0">
                <a:solidFill>
                  <a:schemeClr val="tx1"/>
                </a:solidFill>
                <a:cs typeface="+mj-cs"/>
              </a:rPr>
            </a:br>
            <a:br>
              <a:rPr lang="en-US" sz="3600" dirty="0">
                <a:solidFill>
                  <a:schemeClr val="tx1"/>
                </a:solidFill>
                <a:cs typeface="+mj-cs"/>
              </a:rPr>
            </a:br>
            <a:br>
              <a:rPr lang="en-US" sz="3200" b="0" dirty="0">
                <a:solidFill>
                  <a:schemeClr val="tx1"/>
                </a:solidFill>
                <a:cs typeface="+mj-cs"/>
              </a:rPr>
            </a:br>
            <a:r>
              <a:rPr lang="en-US" sz="3200" b="0" dirty="0">
                <a:solidFill>
                  <a:schemeClr val="tx1"/>
                </a:solidFill>
                <a:cs typeface="+mj-cs"/>
              </a:rPr>
              <a:t>July 15, 2023 – Regular Meeting</a:t>
            </a:r>
            <a:br>
              <a:rPr lang="en-US" sz="3200" b="0" dirty="0">
                <a:solidFill>
                  <a:schemeClr val="tx1"/>
                </a:solidFill>
                <a:cs typeface="+mj-cs"/>
              </a:rPr>
            </a:br>
            <a:r>
              <a:rPr lang="en-US" sz="3200" b="0" dirty="0">
                <a:solidFill>
                  <a:schemeClr val="tx1"/>
                </a:solidFill>
                <a:cs typeface="+mj-cs"/>
              </a:rPr>
              <a:t>August 1, 2023 – Special Meeting</a:t>
            </a:r>
            <a:br>
              <a:rPr lang="en-US" sz="3200" b="0" dirty="0">
                <a:solidFill>
                  <a:schemeClr val="tx1"/>
                </a:solidFill>
                <a:cs typeface="+mj-cs"/>
              </a:rPr>
            </a:br>
            <a:r>
              <a:rPr lang="en-US" sz="3200" b="0" dirty="0">
                <a:solidFill>
                  <a:schemeClr val="tx1"/>
                </a:solidFill>
                <a:cs typeface="+mj-cs"/>
              </a:rPr>
              <a:t>September 9, 2023 – Organization Meeting</a:t>
            </a:r>
            <a:br>
              <a:rPr lang="en-US" sz="3200" b="0" dirty="0">
                <a:cs typeface="+mj-cs"/>
              </a:rPr>
            </a:br>
            <a:br>
              <a:rPr lang="en-US" sz="2000" b="0" dirty="0">
                <a:cs typeface="+mj-cs"/>
              </a:rPr>
            </a:br>
            <a:br>
              <a:rPr lang="en-US" sz="2000" dirty="0">
                <a:solidFill>
                  <a:schemeClr val="tx1"/>
                </a:solidFill>
                <a:cs typeface="+mj-cs"/>
              </a:rPr>
            </a:br>
            <a:br>
              <a:rPr lang="en-US" sz="2000" dirty="0">
                <a:highlight>
                  <a:srgbClr val="FFFF00"/>
                </a:highlight>
                <a:cs typeface="+mj-cs"/>
              </a:rPr>
            </a:br>
            <a:br>
              <a:rPr lang="en-US" sz="2000" dirty="0">
                <a:cs typeface="+mj-cs"/>
              </a:rPr>
            </a:br>
            <a:endParaRPr lang="en-US" sz="2000" dirty="0">
              <a:solidFill>
                <a:schemeClr val="tx1"/>
              </a:solidFill>
              <a:cs typeface="+mj-cs"/>
            </a:endParaRPr>
          </a:p>
        </p:txBody>
      </p:sp>
      <p:sp>
        <p:nvSpPr>
          <p:cNvPr id="22" name="Freeform: Shape 21">
            <a:extLst>
              <a:ext uri="{FF2B5EF4-FFF2-40B4-BE49-F238E27FC236}">
                <a16:creationId xmlns:a16="http://schemas.microsoft.com/office/drawing/2014/main" id="{D360EBE3-31BB-422F-AA87-FA3873DAE4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0800000">
            <a:off x="0" y="5388384"/>
            <a:ext cx="9144000" cy="1469616"/>
          </a:xfrm>
          <a:custGeom>
            <a:avLst/>
            <a:gdLst>
              <a:gd name="connsiteX0" fmla="*/ 6113881 w 12192000"/>
              <a:gd name="connsiteY0" fmla="*/ 1469616 h 1469616"/>
              <a:gd name="connsiteX1" fmla="*/ 6101181 w 12192000"/>
              <a:gd name="connsiteY1" fmla="*/ 1469616 h 1469616"/>
              <a:gd name="connsiteX2" fmla="*/ 6090598 w 12192000"/>
              <a:gd name="connsiteY2" fmla="*/ 1469616 h 1469616"/>
              <a:gd name="connsiteX3" fmla="*/ 6077897 w 12192000"/>
              <a:gd name="connsiteY3" fmla="*/ 1464854 h 1469616"/>
              <a:gd name="connsiteX4" fmla="*/ 6065198 w 12192000"/>
              <a:gd name="connsiteY4" fmla="*/ 1460091 h 1469616"/>
              <a:gd name="connsiteX5" fmla="*/ 6056731 w 12192000"/>
              <a:gd name="connsiteY5" fmla="*/ 1456916 h 1469616"/>
              <a:gd name="connsiteX6" fmla="*/ 5678033 w 12192000"/>
              <a:gd name="connsiteY6" fmla="*/ 1172892 h 1469616"/>
              <a:gd name="connsiteX7" fmla="*/ 0 w 12192000"/>
              <a:gd name="connsiteY7" fmla="*/ 1172892 h 1469616"/>
              <a:gd name="connsiteX8" fmla="*/ 0 w 12192000"/>
              <a:gd name="connsiteY8" fmla="*/ 1162370 h 1469616"/>
              <a:gd name="connsiteX9" fmla="*/ 0 w 12192000"/>
              <a:gd name="connsiteY9" fmla="*/ 403347 h 1469616"/>
              <a:gd name="connsiteX10" fmla="*/ 0 w 12192000"/>
              <a:gd name="connsiteY10" fmla="*/ 0 h 1469616"/>
              <a:gd name="connsiteX11" fmla="*/ 12192000 w 12192000"/>
              <a:gd name="connsiteY11" fmla="*/ 0 h 1469616"/>
              <a:gd name="connsiteX12" fmla="*/ 12192000 w 12192000"/>
              <a:gd name="connsiteY12" fmla="*/ 403347 h 1469616"/>
              <a:gd name="connsiteX13" fmla="*/ 12192000 w 12192000"/>
              <a:gd name="connsiteY13" fmla="*/ 1162370 h 1469616"/>
              <a:gd name="connsiteX14" fmla="*/ 12192000 w 12192000"/>
              <a:gd name="connsiteY14" fmla="*/ 1172892 h 1469616"/>
              <a:gd name="connsiteX15" fmla="*/ 6524330 w 12192000"/>
              <a:gd name="connsiteY15" fmla="*/ 1172892 h 1469616"/>
              <a:gd name="connsiteX16" fmla="*/ 6145631 w 12192000"/>
              <a:gd name="connsiteY16" fmla="*/ 1456916 h 1469616"/>
              <a:gd name="connsiteX17" fmla="*/ 6137163 w 12192000"/>
              <a:gd name="connsiteY17" fmla="*/ 1460091 h 1469616"/>
              <a:gd name="connsiteX18" fmla="*/ 6124463 w 12192000"/>
              <a:gd name="connsiteY18" fmla="*/ 1464854 h 146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0" h="1469616">
                <a:moveTo>
                  <a:pt x="6113881" y="1469616"/>
                </a:moveTo>
                <a:lnTo>
                  <a:pt x="6101181" y="1469616"/>
                </a:lnTo>
                <a:lnTo>
                  <a:pt x="6090598" y="1469616"/>
                </a:lnTo>
                <a:lnTo>
                  <a:pt x="6077897" y="1464854"/>
                </a:lnTo>
                <a:lnTo>
                  <a:pt x="6065198" y="1460091"/>
                </a:lnTo>
                <a:lnTo>
                  <a:pt x="6056731" y="1456916"/>
                </a:lnTo>
                <a:lnTo>
                  <a:pt x="5678033" y="1172892"/>
                </a:lnTo>
                <a:lnTo>
                  <a:pt x="0" y="1172892"/>
                </a:lnTo>
                <a:lnTo>
                  <a:pt x="0" y="1162370"/>
                </a:lnTo>
                <a:lnTo>
                  <a:pt x="0" y="403347"/>
                </a:lnTo>
                <a:lnTo>
                  <a:pt x="0" y="0"/>
                </a:lnTo>
                <a:lnTo>
                  <a:pt x="12192000" y="0"/>
                </a:lnTo>
                <a:lnTo>
                  <a:pt x="12192000" y="403347"/>
                </a:lnTo>
                <a:lnTo>
                  <a:pt x="12192000" y="1162370"/>
                </a:lnTo>
                <a:lnTo>
                  <a:pt x="12192000" y="1172892"/>
                </a:lnTo>
                <a:lnTo>
                  <a:pt x="6524330" y="1172892"/>
                </a:lnTo>
                <a:lnTo>
                  <a:pt x="6145631" y="1456916"/>
                </a:lnTo>
                <a:lnTo>
                  <a:pt x="6137163" y="1460091"/>
                </a:lnTo>
                <a:lnTo>
                  <a:pt x="6124463" y="1464854"/>
                </a:lnTo>
                <a:close/>
              </a:path>
            </a:pathLst>
          </a:custGeom>
          <a:ln>
            <a:noFill/>
          </a:ln>
          <a:effectLst/>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71030717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13"/>
                                        </p:tgtEl>
                                        <p:attrNameLst>
                                          <p:attrName>style.visibility</p:attrName>
                                        </p:attrNameLst>
                                      </p:cBhvr>
                                      <p:to>
                                        <p:strVal val="visible"/>
                                      </p:to>
                                    </p:set>
                                    <p:animEffect transition="in" filter="fade">
                                      <p:cBhvr>
                                        <p:cTn id="7" dur="7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54652A-D1F4-EC79-8B77-9C71B5FA4E2D}"/>
              </a:ext>
            </a:extLst>
          </p:cNvPr>
          <p:cNvSpPr>
            <a:spLocks noGrp="1"/>
          </p:cNvSpPr>
          <p:nvPr>
            <p:ph type="title"/>
          </p:nvPr>
        </p:nvSpPr>
        <p:spPr>
          <a:xfrm>
            <a:off x="363893" y="-116106"/>
            <a:ext cx="3338545" cy="1529604"/>
          </a:xfrm>
        </p:spPr>
        <p:txBody>
          <a:bodyPr/>
          <a:lstStyle/>
          <a:p>
            <a:pPr algn="ctr"/>
            <a:br>
              <a:rPr lang="en-US" sz="3200" dirty="0"/>
            </a:br>
            <a:br>
              <a:rPr lang="en-US" sz="3200" dirty="0"/>
            </a:br>
            <a:br>
              <a:rPr lang="en-US" sz="3200" dirty="0"/>
            </a:br>
            <a:endParaRPr lang="en-US" sz="3200" dirty="0"/>
          </a:p>
        </p:txBody>
      </p:sp>
      <p:sp>
        <p:nvSpPr>
          <p:cNvPr id="7" name="TextBox 6">
            <a:extLst>
              <a:ext uri="{FF2B5EF4-FFF2-40B4-BE49-F238E27FC236}">
                <a16:creationId xmlns:a16="http://schemas.microsoft.com/office/drawing/2014/main" id="{B33DA8D3-97E9-493C-A90A-CBC00E6300BC}"/>
              </a:ext>
            </a:extLst>
          </p:cNvPr>
          <p:cNvSpPr txBox="1"/>
          <p:nvPr/>
        </p:nvSpPr>
        <p:spPr>
          <a:xfrm>
            <a:off x="363893" y="2185988"/>
            <a:ext cx="8546841" cy="4224824"/>
          </a:xfrm>
          <a:prstGeom prst="rect">
            <a:avLst/>
          </a:prstGeom>
          <a:effectLst/>
        </p:spPr>
        <p:txBody>
          <a:bodyPr vert="horz" lIns="91440" tIns="45720" rIns="91440" bIns="45720" rtlCol="0" anchor="ctr">
            <a:normAutofit/>
          </a:bodyPr>
          <a:lstStyle/>
          <a:p>
            <a:pPr marL="0" marR="0" lvl="0" indent="0" algn="l" defTabSz="457200" rtl="0" eaLnBrk="1" fontAlgn="auto" latinLnBrk="0" hangingPunct="1">
              <a:lnSpc>
                <a:spcPct val="90000"/>
              </a:lnSpc>
              <a:spcBef>
                <a:spcPct val="20000"/>
              </a:spcBef>
              <a:spcAft>
                <a:spcPts val="6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46622F58-00B5-43C3-9F51-8D5BB9B919EB}"/>
              </a:ext>
            </a:extLst>
          </p:cNvPr>
          <p:cNvSpPr txBox="1"/>
          <p:nvPr/>
        </p:nvSpPr>
        <p:spPr>
          <a:xfrm>
            <a:off x="2142307" y="447188"/>
            <a:ext cx="4990011" cy="707886"/>
          </a:xfrm>
          <a:prstGeom prst="rect">
            <a:avLst/>
          </a:prstGeom>
          <a:noFill/>
        </p:spPr>
        <p:txBody>
          <a:bodyPr wrap="square" rtlCol="0">
            <a:spAutoFit/>
          </a:bodyPr>
          <a:lstStyle/>
          <a:p>
            <a:r>
              <a:rPr lang="en-US" sz="4000" b="1" dirty="0">
                <a:solidFill>
                  <a:schemeClr val="bg1"/>
                </a:solidFill>
              </a:rPr>
              <a:t>Parks &amp; Recreation</a:t>
            </a:r>
          </a:p>
        </p:txBody>
      </p:sp>
      <p:pic>
        <p:nvPicPr>
          <p:cNvPr id="2" name="Picture 1" descr="A semi truck with a trailer&#10;&#10;Description automatically generated">
            <a:extLst>
              <a:ext uri="{FF2B5EF4-FFF2-40B4-BE49-F238E27FC236}">
                <a16:creationId xmlns:a16="http://schemas.microsoft.com/office/drawing/2014/main" id="{0C83B96C-A52B-3D19-5341-ECFD0F7BF5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6340" y="1899756"/>
            <a:ext cx="2261215" cy="1695911"/>
          </a:xfrm>
          <a:prstGeom prst="rect">
            <a:avLst/>
          </a:prstGeom>
        </p:spPr>
      </p:pic>
      <p:pic>
        <p:nvPicPr>
          <p:cNvPr id="8" name="Picture 7" descr="A dock on the water&#10;&#10;Description automatically generated">
            <a:extLst>
              <a:ext uri="{FF2B5EF4-FFF2-40B4-BE49-F238E27FC236}">
                <a16:creationId xmlns:a16="http://schemas.microsoft.com/office/drawing/2014/main" id="{9BB18EC2-F16C-1B56-6FD9-AC98006168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7555" y="1899756"/>
            <a:ext cx="1660738" cy="2216331"/>
          </a:xfrm>
          <a:prstGeom prst="rect">
            <a:avLst/>
          </a:prstGeom>
        </p:spPr>
      </p:pic>
      <p:sp>
        <p:nvSpPr>
          <p:cNvPr id="9" name="TextBox 8">
            <a:extLst>
              <a:ext uri="{FF2B5EF4-FFF2-40B4-BE49-F238E27FC236}">
                <a16:creationId xmlns:a16="http://schemas.microsoft.com/office/drawing/2014/main" id="{D0E3EF4B-AB87-1FB8-DDFF-45928472F5AD}"/>
              </a:ext>
            </a:extLst>
          </p:cNvPr>
          <p:cNvSpPr txBox="1"/>
          <p:nvPr/>
        </p:nvSpPr>
        <p:spPr>
          <a:xfrm>
            <a:off x="6306586" y="1938055"/>
            <a:ext cx="2767745" cy="4847481"/>
          </a:xfrm>
          <a:prstGeom prst="rect">
            <a:avLst/>
          </a:prstGeom>
          <a:noFill/>
        </p:spPr>
        <p:txBody>
          <a:bodyPr wrap="square" rtlCol="0">
            <a:spAutoFit/>
          </a:bodyPr>
          <a:lstStyle/>
          <a:p>
            <a:pPr marL="285750" indent="-285750">
              <a:buFont typeface="Arial" panose="020B0604020202020204" pitchFamily="34" charset="0"/>
              <a:buChar char="•"/>
            </a:pPr>
            <a:r>
              <a:rPr lang="en-US" sz="1600" dirty="0"/>
              <a:t>Recreational Crabbing Pier installed September 12, 2023</a:t>
            </a:r>
          </a:p>
          <a:p>
            <a:endParaRPr lang="en-US" sz="900" dirty="0"/>
          </a:p>
          <a:p>
            <a:pPr marL="285750" indent="-285750">
              <a:buFont typeface="Arial" panose="020B0604020202020204" pitchFamily="34" charset="0"/>
              <a:buChar char="•"/>
            </a:pPr>
            <a:r>
              <a:rPr lang="en-US" sz="1600" dirty="0"/>
              <a:t>Kayak Launch installed September 14, 2023</a:t>
            </a:r>
          </a:p>
          <a:p>
            <a:endParaRPr lang="en-US" sz="900" dirty="0"/>
          </a:p>
          <a:p>
            <a:pPr marL="285750" indent="-285750">
              <a:buFont typeface="Arial" panose="020B0604020202020204" pitchFamily="34" charset="0"/>
              <a:buChar char="•"/>
            </a:pPr>
            <a:r>
              <a:rPr lang="en-US" sz="1600" dirty="0"/>
              <a:t>Both piers are located at Pintail Park</a:t>
            </a:r>
          </a:p>
          <a:p>
            <a:pPr marL="285750" indent="-285750">
              <a:buFont typeface="Arial" panose="020B0604020202020204" pitchFamily="34" charset="0"/>
              <a:buChar char="•"/>
            </a:pPr>
            <a:endParaRPr lang="en-US" sz="900" dirty="0"/>
          </a:p>
          <a:p>
            <a:pPr marL="285750" indent="-285750">
              <a:buFont typeface="Arial" panose="020B0604020202020204" pitchFamily="34" charset="0"/>
              <a:buChar char="•"/>
            </a:pPr>
            <a:r>
              <a:rPr lang="en-US" sz="1600" dirty="0"/>
              <a:t>Cost:</a:t>
            </a:r>
          </a:p>
          <a:p>
            <a:pPr marL="573088" lvl="1" indent="-285750">
              <a:buFont typeface="Courier New" panose="02070309020205020404" pitchFamily="49" charset="0"/>
              <a:buChar char="o"/>
              <a:tabLst>
                <a:tab pos="461963" algn="l"/>
              </a:tabLst>
            </a:pPr>
            <a:r>
              <a:rPr lang="en-US" sz="1600" dirty="0"/>
              <a:t>Recreational Pier/ Crabbing Pier</a:t>
            </a:r>
          </a:p>
          <a:p>
            <a:pPr marL="742950" lvl="1" indent="-285750">
              <a:buFont typeface="Wingdings" panose="05000000000000000000" pitchFamily="2" charset="2"/>
              <a:buChar char="§"/>
            </a:pPr>
            <a:r>
              <a:rPr lang="en-US" sz="1200" dirty="0"/>
              <a:t>Budgeted - $44,753.00</a:t>
            </a:r>
          </a:p>
          <a:p>
            <a:pPr marL="742950" lvl="1" indent="-285750">
              <a:buFont typeface="Wingdings" panose="05000000000000000000" pitchFamily="2" charset="2"/>
              <a:buChar char="§"/>
            </a:pPr>
            <a:r>
              <a:rPr lang="en-US" sz="1200" dirty="0"/>
              <a:t>Actual - $24,429.80</a:t>
            </a:r>
          </a:p>
          <a:p>
            <a:pPr lvl="1"/>
            <a:endParaRPr lang="en-US" sz="900" dirty="0"/>
          </a:p>
          <a:p>
            <a:pPr marL="573088" lvl="1" indent="-285750">
              <a:buFont typeface="Courier New" panose="02070309020205020404" pitchFamily="49" charset="0"/>
              <a:buChar char="o"/>
              <a:tabLst>
                <a:tab pos="227013" algn="l"/>
              </a:tabLst>
            </a:pPr>
            <a:r>
              <a:rPr lang="en-US" sz="1600" dirty="0"/>
              <a:t> Kayak Launch</a:t>
            </a:r>
          </a:p>
          <a:p>
            <a:pPr marL="742950" lvl="1" indent="-285750">
              <a:buFont typeface="Wingdings" panose="05000000000000000000" pitchFamily="2" charset="2"/>
              <a:buChar char="§"/>
            </a:pPr>
            <a:r>
              <a:rPr lang="en-US" sz="1200" dirty="0"/>
              <a:t>Budgeted - $68,311.00</a:t>
            </a:r>
          </a:p>
          <a:p>
            <a:pPr marL="742950" lvl="1" indent="-285750">
              <a:buFont typeface="Wingdings" panose="05000000000000000000" pitchFamily="2" charset="2"/>
              <a:buChar char="§"/>
            </a:pPr>
            <a:r>
              <a:rPr lang="en-US" sz="1200" dirty="0"/>
              <a:t>Actual - $76,028.49</a:t>
            </a:r>
          </a:p>
          <a:p>
            <a:pPr marL="742950" lvl="1" indent="-285750">
              <a:buFont typeface="Arial" panose="020B0604020202020204" pitchFamily="34" charset="0"/>
              <a:buChar char="•"/>
            </a:pPr>
            <a:endParaRPr lang="en-US" sz="900" dirty="0"/>
          </a:p>
          <a:p>
            <a:pPr marL="573088"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tab pos="461963" algn="l"/>
              </a:tabLst>
              <a:defRPr/>
            </a:pPr>
            <a:r>
              <a:rPr kumimoji="0" lang="en-US" sz="1600" b="0" i="0" u="none" strike="noStrike" kern="1200" cap="none" spc="0" normalizeH="0" baseline="0" noProof="0" dirty="0">
                <a:ln>
                  <a:noFill/>
                </a:ln>
                <a:solidFill>
                  <a:prstClr val="black"/>
                </a:solidFill>
                <a:effectLst/>
                <a:uLnTx/>
                <a:uFillTx/>
                <a:latin typeface="Century Gothic" panose="020F0302020204030204"/>
                <a:ea typeface="+mn-ea"/>
                <a:cs typeface="+mn-cs"/>
              </a:rPr>
              <a:t>Kayak Racks</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prstClr val="black"/>
                </a:solidFill>
                <a:effectLst/>
                <a:uLnTx/>
                <a:uFillTx/>
                <a:latin typeface="Century Gothic" panose="020F0302020204030204"/>
                <a:ea typeface="+mn-ea"/>
                <a:cs typeface="+mn-cs"/>
              </a:rPr>
              <a:t>Budgeted - $3,275.40</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prstClr val="black"/>
                </a:solidFill>
                <a:effectLst/>
                <a:uLnTx/>
                <a:uFillTx/>
                <a:latin typeface="Century Gothic" panose="020F0302020204030204"/>
                <a:ea typeface="+mn-ea"/>
                <a:cs typeface="+mn-cs"/>
              </a:rPr>
              <a:t>Actual - $3,275.40</a:t>
            </a:r>
            <a:endParaRPr lang="en-US" sz="2000" dirty="0"/>
          </a:p>
        </p:txBody>
      </p:sp>
      <p:pic>
        <p:nvPicPr>
          <p:cNvPr id="11" name="Picture 10" descr="A metal dock with a dock in the water&#10;&#10;Description automatically generated">
            <a:extLst>
              <a:ext uri="{FF2B5EF4-FFF2-40B4-BE49-F238E27FC236}">
                <a16:creationId xmlns:a16="http://schemas.microsoft.com/office/drawing/2014/main" id="{0EF70D38-A7B7-337E-A2F6-045E386F18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87138" y="4032069"/>
            <a:ext cx="2119448" cy="2825931"/>
          </a:xfrm>
          <a:prstGeom prst="rect">
            <a:avLst/>
          </a:prstGeom>
        </p:spPr>
      </p:pic>
      <p:pic>
        <p:nvPicPr>
          <p:cNvPr id="15" name="Picture 14" descr="A dock on the water&#10;&#10;Description automatically generated">
            <a:extLst>
              <a:ext uri="{FF2B5EF4-FFF2-40B4-BE49-F238E27FC236}">
                <a16:creationId xmlns:a16="http://schemas.microsoft.com/office/drawing/2014/main" id="{43BE437C-48D9-2CE5-0258-C4F1E086DF5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87138" y="1206138"/>
            <a:ext cx="2119448" cy="2825931"/>
          </a:xfrm>
          <a:prstGeom prst="rect">
            <a:avLst/>
          </a:prstGeom>
        </p:spPr>
      </p:pic>
      <p:pic>
        <p:nvPicPr>
          <p:cNvPr id="17" name="Picture 16" descr="A group of people playing in the water&#10;&#10;Description automatically generated">
            <a:extLst>
              <a:ext uri="{FF2B5EF4-FFF2-40B4-BE49-F238E27FC236}">
                <a16:creationId xmlns:a16="http://schemas.microsoft.com/office/drawing/2014/main" id="{F2B3D5A8-DADF-99F3-64AC-550CF73A2D2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1591" y="3595667"/>
            <a:ext cx="1638988" cy="2186121"/>
          </a:xfrm>
          <a:prstGeom prst="rect">
            <a:avLst/>
          </a:prstGeom>
        </p:spPr>
      </p:pic>
      <p:pic>
        <p:nvPicPr>
          <p:cNvPr id="19" name="Picture 18" descr="A group of men working on a dock&#10;&#10;Description automatically generated">
            <a:extLst>
              <a:ext uri="{FF2B5EF4-FFF2-40B4-BE49-F238E27FC236}">
                <a16:creationId xmlns:a16="http://schemas.microsoft.com/office/drawing/2014/main" id="{82ACD841-F82E-6A11-A9BC-F13DFAB8F7B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78276" y="5127926"/>
            <a:ext cx="2308862" cy="1730074"/>
          </a:xfrm>
          <a:prstGeom prst="rect">
            <a:avLst/>
          </a:prstGeom>
        </p:spPr>
      </p:pic>
      <p:pic>
        <p:nvPicPr>
          <p:cNvPr id="21" name="Picture 20" descr="A dock on the water&#10;&#10;Description automatically generated">
            <a:extLst>
              <a:ext uri="{FF2B5EF4-FFF2-40B4-BE49-F238E27FC236}">
                <a16:creationId xmlns:a16="http://schemas.microsoft.com/office/drawing/2014/main" id="{6C347906-EFAB-BCB7-83C4-53B02FCBE6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8383" y="4936398"/>
            <a:ext cx="1439893" cy="1921602"/>
          </a:xfrm>
          <a:prstGeom prst="rect">
            <a:avLst/>
          </a:prstGeom>
        </p:spPr>
      </p:pic>
      <p:pic>
        <p:nvPicPr>
          <p:cNvPr id="23" name="Picture 22" descr="A group of men working on a dock&#10;&#10;Description automatically generated">
            <a:extLst>
              <a:ext uri="{FF2B5EF4-FFF2-40B4-BE49-F238E27FC236}">
                <a16:creationId xmlns:a16="http://schemas.microsoft.com/office/drawing/2014/main" id="{BFD95905-D729-F4AF-0A19-9A89CF77A81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33106" y="3607415"/>
            <a:ext cx="2254032" cy="1508762"/>
          </a:xfrm>
          <a:prstGeom prst="rect">
            <a:avLst/>
          </a:prstGeom>
        </p:spPr>
      </p:pic>
    </p:spTree>
    <p:extLst>
      <p:ext uri="{BB962C8B-B14F-4D97-AF65-F5344CB8AC3E}">
        <p14:creationId xmlns:p14="http://schemas.microsoft.com/office/powerpoint/2010/main" val="1774180577"/>
      </p:ext>
    </p:extLst>
  </p:cSld>
  <p:clrMapOvr>
    <a:overrideClrMapping bg1="lt1" tx1="dk1" bg2="lt2" tx2="dk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54652A-D1F4-EC79-8B77-9C71B5FA4E2D}"/>
              </a:ext>
            </a:extLst>
          </p:cNvPr>
          <p:cNvSpPr>
            <a:spLocks noGrp="1"/>
          </p:cNvSpPr>
          <p:nvPr>
            <p:ph type="title"/>
          </p:nvPr>
        </p:nvSpPr>
        <p:spPr>
          <a:xfrm>
            <a:off x="410498" y="-52095"/>
            <a:ext cx="8061749" cy="1819468"/>
          </a:xfrm>
        </p:spPr>
        <p:txBody>
          <a:bodyPr/>
          <a:lstStyle/>
          <a:p>
            <a:pPr algn="ctr"/>
            <a:br>
              <a:rPr lang="en-US" sz="3200" dirty="0"/>
            </a:br>
            <a:br>
              <a:rPr lang="en-US" sz="3200" dirty="0"/>
            </a:br>
            <a:br>
              <a:rPr lang="en-US" sz="3200" dirty="0"/>
            </a:br>
            <a:br>
              <a:rPr lang="en-US" sz="3200" dirty="0"/>
            </a:br>
            <a:br>
              <a:rPr lang="en-US" sz="3200" dirty="0"/>
            </a:br>
            <a:br>
              <a:rPr lang="en-US" sz="3200" dirty="0"/>
            </a:br>
            <a:br>
              <a:rPr lang="en-US" sz="3200" dirty="0"/>
            </a:br>
            <a:br>
              <a:rPr lang="en-US" sz="3200" dirty="0"/>
            </a:br>
            <a:br>
              <a:rPr lang="en-US" sz="3200" dirty="0"/>
            </a:br>
            <a:br>
              <a:rPr lang="en-US" sz="3200" dirty="0"/>
            </a:br>
            <a:endParaRPr lang="en-US" dirty="0"/>
          </a:p>
        </p:txBody>
      </p:sp>
      <p:sp>
        <p:nvSpPr>
          <p:cNvPr id="7" name="TextBox 6">
            <a:extLst>
              <a:ext uri="{FF2B5EF4-FFF2-40B4-BE49-F238E27FC236}">
                <a16:creationId xmlns:a16="http://schemas.microsoft.com/office/drawing/2014/main" id="{B33DA8D3-97E9-493C-A90A-CBC00E6300BC}"/>
              </a:ext>
            </a:extLst>
          </p:cNvPr>
          <p:cNvSpPr txBox="1"/>
          <p:nvPr/>
        </p:nvSpPr>
        <p:spPr>
          <a:xfrm>
            <a:off x="363893" y="2179282"/>
            <a:ext cx="3585099" cy="3521722"/>
          </a:xfrm>
          <a:prstGeom prst="rect">
            <a:avLst/>
          </a:prstGeom>
          <a:effectLst/>
        </p:spPr>
        <p:txBody>
          <a:bodyPr vert="horz" lIns="91440" tIns="45720" rIns="91440" bIns="45720" rtlCol="0" anchor="ctr">
            <a:normAutofit/>
          </a:bodyPr>
          <a:lstStyle/>
          <a:p>
            <a:pPr marL="0" marR="0" lvl="0" indent="0" algn="l" defTabSz="457200" rtl="0" eaLnBrk="1" fontAlgn="auto" latinLnBrk="0" hangingPunct="1">
              <a:lnSpc>
                <a:spcPct val="90000"/>
              </a:lnSpc>
              <a:spcBef>
                <a:spcPct val="20000"/>
              </a:spcBef>
              <a:spcAft>
                <a:spcPts val="6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 name="TextBox 5">
            <a:extLst>
              <a:ext uri="{FF2B5EF4-FFF2-40B4-BE49-F238E27FC236}">
                <a16:creationId xmlns:a16="http://schemas.microsoft.com/office/drawing/2014/main" id="{7CE98079-970B-ACE5-9017-A6C26B0C1CD9}"/>
              </a:ext>
            </a:extLst>
          </p:cNvPr>
          <p:cNvSpPr txBox="1"/>
          <p:nvPr/>
        </p:nvSpPr>
        <p:spPr>
          <a:xfrm>
            <a:off x="2534107" y="5923796"/>
            <a:ext cx="3048000" cy="230832"/>
          </a:xfrm>
          <a:prstGeom prst="rect">
            <a:avLst/>
          </a:prstGeom>
          <a:noFill/>
        </p:spPr>
        <p:txBody>
          <a:bodyPr wrap="square" rtlCol="0">
            <a:spAutoFit/>
          </a:bodyPr>
          <a:lstStyle/>
          <a:p>
            <a:endParaRPr lang="en-US" sz="900" dirty="0"/>
          </a:p>
        </p:txBody>
      </p:sp>
      <p:sp>
        <p:nvSpPr>
          <p:cNvPr id="4" name="TextBox 3">
            <a:extLst>
              <a:ext uri="{FF2B5EF4-FFF2-40B4-BE49-F238E27FC236}">
                <a16:creationId xmlns:a16="http://schemas.microsoft.com/office/drawing/2014/main" id="{297125B0-E508-4B6D-63C4-496FC2F79198}"/>
              </a:ext>
            </a:extLst>
          </p:cNvPr>
          <p:cNvSpPr txBox="1"/>
          <p:nvPr/>
        </p:nvSpPr>
        <p:spPr>
          <a:xfrm>
            <a:off x="5332955" y="2268578"/>
            <a:ext cx="2992439" cy="1723549"/>
          </a:xfrm>
          <a:prstGeom prst="rect">
            <a:avLst/>
          </a:prstGeom>
          <a:noFill/>
        </p:spPr>
        <p:txBody>
          <a:bodyPr wrap="square">
            <a:spAutoFit/>
          </a:bodyPr>
          <a:lstStyle/>
          <a:p>
            <a:pPr marL="0" marR="0">
              <a:spcBef>
                <a:spcPts val="0"/>
              </a:spcBef>
              <a:spcAft>
                <a:spcPts val="0"/>
              </a:spcAft>
            </a:pPr>
            <a:endParaRPr lang="en-US" dirty="0">
              <a:effectLst/>
              <a:ea typeface="Calibri" panose="020F0502020204030204" pitchFamily="34" charset="0"/>
            </a:endParaRPr>
          </a:p>
          <a:p>
            <a:pPr marR="0">
              <a:spcBef>
                <a:spcPts val="0"/>
              </a:spcBef>
              <a:spcAft>
                <a:spcPts val="0"/>
              </a:spcAft>
            </a:pPr>
            <a:r>
              <a:rPr lang="en-US" sz="1600" dirty="0">
                <a:effectLst/>
                <a:ea typeface="Calibri" panose="020F0502020204030204" pitchFamily="34" charset="0"/>
              </a:rPr>
              <a:t>Date Ordered:  Early August</a:t>
            </a:r>
          </a:p>
          <a:p>
            <a:pPr marR="0">
              <a:spcBef>
                <a:spcPts val="0"/>
              </a:spcBef>
              <a:spcAft>
                <a:spcPts val="0"/>
              </a:spcAft>
            </a:pPr>
            <a:endParaRPr lang="en-US" sz="1600" dirty="0">
              <a:ea typeface="Calibri" panose="020F0502020204030204" pitchFamily="34" charset="0"/>
            </a:endParaRPr>
          </a:p>
          <a:p>
            <a:r>
              <a:rPr lang="en-US" sz="1600" dirty="0">
                <a:ea typeface="Calibri" panose="020F0502020204030204" pitchFamily="34" charset="0"/>
              </a:rPr>
              <a:t>Budgeted:  $22,000</a:t>
            </a:r>
          </a:p>
          <a:p>
            <a:pPr marL="285750" indent="-285750">
              <a:buFont typeface="Arial" panose="020B0604020202020204" pitchFamily="34" charset="0"/>
              <a:buChar char="•"/>
            </a:pPr>
            <a:endParaRPr lang="en-US" sz="1600" dirty="0">
              <a:ea typeface="Calibri" panose="020F0502020204030204" pitchFamily="34" charset="0"/>
            </a:endParaRPr>
          </a:p>
          <a:p>
            <a:r>
              <a:rPr lang="en-US" sz="1600" dirty="0">
                <a:ea typeface="Calibri" panose="020F0502020204030204" pitchFamily="34" charset="0"/>
              </a:rPr>
              <a:t>Cost:  $21,798.31</a:t>
            </a:r>
          </a:p>
          <a:p>
            <a:endParaRPr lang="en-US" sz="800" b="1" u="sng" dirty="0">
              <a:effectLst/>
              <a:ea typeface="Calibri" panose="020F0502020204030204" pitchFamily="34" charset="0"/>
            </a:endParaRPr>
          </a:p>
        </p:txBody>
      </p:sp>
      <p:sp>
        <p:nvSpPr>
          <p:cNvPr id="5" name="TextBox 4">
            <a:extLst>
              <a:ext uri="{FF2B5EF4-FFF2-40B4-BE49-F238E27FC236}">
                <a16:creationId xmlns:a16="http://schemas.microsoft.com/office/drawing/2014/main" id="{5BCC7E66-A9AE-F383-9323-56810822F158}"/>
              </a:ext>
            </a:extLst>
          </p:cNvPr>
          <p:cNvSpPr txBox="1"/>
          <p:nvPr/>
        </p:nvSpPr>
        <p:spPr>
          <a:xfrm>
            <a:off x="2939143" y="449110"/>
            <a:ext cx="3311435" cy="707886"/>
          </a:xfrm>
          <a:prstGeom prst="rect">
            <a:avLst/>
          </a:prstGeom>
          <a:noFill/>
        </p:spPr>
        <p:txBody>
          <a:bodyPr wrap="square">
            <a:spAutoFit/>
          </a:bodyPr>
          <a:lstStyle/>
          <a:p>
            <a:r>
              <a:rPr kumimoji="0" lang="en-US" sz="4000" b="1" i="0" u="none" strike="noStrike" kern="1200" cap="none" spc="0" normalizeH="0" baseline="0" noProof="0" dirty="0">
                <a:ln>
                  <a:noFill/>
                </a:ln>
                <a:solidFill>
                  <a:srgbClr val="FEFEFE"/>
                </a:solidFill>
                <a:effectLst/>
                <a:uLnTx/>
                <a:uFillTx/>
                <a:latin typeface="Century Gothic" panose="020F0302020204030204"/>
                <a:ea typeface="+mj-ea"/>
              </a:rPr>
              <a:t>Public</a:t>
            </a:r>
            <a:r>
              <a:rPr lang="en-US" sz="4000" b="1" dirty="0">
                <a:solidFill>
                  <a:srgbClr val="FEFEFE"/>
                </a:solidFill>
                <a:latin typeface="Century Gothic" panose="020F0302020204030204"/>
                <a:ea typeface="+mj-ea"/>
              </a:rPr>
              <a:t> Works</a:t>
            </a:r>
          </a:p>
        </p:txBody>
      </p:sp>
      <p:sp>
        <p:nvSpPr>
          <p:cNvPr id="2" name="TextBox 1">
            <a:extLst>
              <a:ext uri="{FF2B5EF4-FFF2-40B4-BE49-F238E27FC236}">
                <a16:creationId xmlns:a16="http://schemas.microsoft.com/office/drawing/2014/main" id="{CAEB228A-C91D-C8FC-6D4C-3055117C5FB8}"/>
              </a:ext>
            </a:extLst>
          </p:cNvPr>
          <p:cNvSpPr txBox="1"/>
          <p:nvPr/>
        </p:nvSpPr>
        <p:spPr>
          <a:xfrm>
            <a:off x="4874880" y="4150314"/>
            <a:ext cx="2055223" cy="2215991"/>
          </a:xfrm>
          <a:prstGeom prst="rect">
            <a:avLst/>
          </a:prstGeom>
          <a:noFill/>
        </p:spPr>
        <p:txBody>
          <a:bodyPr wrap="square" rtlCol="0">
            <a:spAutoFit/>
          </a:bodyPr>
          <a:lstStyle/>
          <a:p>
            <a:r>
              <a:rPr lang="en-US" u="sng" dirty="0"/>
              <a:t>Used for:</a:t>
            </a:r>
          </a:p>
          <a:p>
            <a:endParaRPr lang="en-US" sz="800" u="sng" dirty="0"/>
          </a:p>
          <a:p>
            <a:pPr marL="174625" indent="-174625">
              <a:buFont typeface="Arial" panose="020B0604020202020204" pitchFamily="34" charset="0"/>
              <a:buChar char="•"/>
            </a:pPr>
            <a:r>
              <a:rPr lang="en-US" sz="1600" dirty="0"/>
              <a:t>Trimming and cutting the ditch banks and bottoms from the top of the ditch</a:t>
            </a:r>
          </a:p>
          <a:p>
            <a:pPr marL="174625" indent="-174625">
              <a:buFont typeface="Arial" panose="020B0604020202020204" pitchFamily="34" charset="0"/>
              <a:buChar char="•"/>
            </a:pPr>
            <a:r>
              <a:rPr lang="en-US" sz="1600" dirty="0"/>
              <a:t>Trims branches and bushes</a:t>
            </a:r>
          </a:p>
        </p:txBody>
      </p:sp>
      <p:sp>
        <p:nvSpPr>
          <p:cNvPr id="10" name="TextBox 9">
            <a:extLst>
              <a:ext uri="{FF2B5EF4-FFF2-40B4-BE49-F238E27FC236}">
                <a16:creationId xmlns:a16="http://schemas.microsoft.com/office/drawing/2014/main" id="{9A657C07-181D-BB36-248E-C0512D557E88}"/>
              </a:ext>
            </a:extLst>
          </p:cNvPr>
          <p:cNvSpPr txBox="1"/>
          <p:nvPr/>
        </p:nvSpPr>
        <p:spPr>
          <a:xfrm>
            <a:off x="7141028" y="4150314"/>
            <a:ext cx="1793966" cy="2000548"/>
          </a:xfrm>
          <a:prstGeom prst="rect">
            <a:avLst/>
          </a:prstGeom>
          <a:noFill/>
        </p:spPr>
        <p:txBody>
          <a:bodyPr wrap="square" rtlCol="0">
            <a:spAutoFit/>
          </a:bodyPr>
          <a:lstStyle/>
          <a:p>
            <a:r>
              <a:rPr lang="en-US" u="sng" dirty="0"/>
              <a:t>Efficiencies</a:t>
            </a:r>
          </a:p>
          <a:p>
            <a:endParaRPr lang="en-US" sz="800" u="sng" dirty="0"/>
          </a:p>
          <a:p>
            <a:pPr marL="174625" indent="-174625">
              <a:buFont typeface="Arial" panose="020B0604020202020204" pitchFamily="34" charset="0"/>
              <a:buChar char="•"/>
            </a:pPr>
            <a:r>
              <a:rPr lang="en-US" sz="1600" dirty="0"/>
              <a:t>Automating a manual process and increased labor</a:t>
            </a:r>
          </a:p>
          <a:p>
            <a:endParaRPr lang="en-US" u="sng" dirty="0"/>
          </a:p>
        </p:txBody>
      </p:sp>
      <p:sp>
        <p:nvSpPr>
          <p:cNvPr id="8" name="TextBox 7">
            <a:extLst>
              <a:ext uri="{FF2B5EF4-FFF2-40B4-BE49-F238E27FC236}">
                <a16:creationId xmlns:a16="http://schemas.microsoft.com/office/drawing/2014/main" id="{36F4E7FA-1004-0066-8FDC-87BDE8E70359}"/>
              </a:ext>
            </a:extLst>
          </p:cNvPr>
          <p:cNvSpPr txBox="1"/>
          <p:nvPr/>
        </p:nvSpPr>
        <p:spPr>
          <a:xfrm>
            <a:off x="4441372" y="2004123"/>
            <a:ext cx="4793922" cy="369332"/>
          </a:xfrm>
          <a:prstGeom prst="rect">
            <a:avLst/>
          </a:prstGeom>
          <a:noFill/>
        </p:spPr>
        <p:txBody>
          <a:bodyPr wrap="square" rtlCol="0">
            <a:spAutoFit/>
          </a:bodyPr>
          <a:lstStyle/>
          <a:p>
            <a:r>
              <a:rPr lang="en-US" b="1" dirty="0"/>
              <a:t>Drainage, Cleaning Ditches, Attachment</a:t>
            </a:r>
          </a:p>
        </p:txBody>
      </p:sp>
      <p:pic>
        <p:nvPicPr>
          <p:cNvPr id="12" name="Picture 11" descr="A yellow machine with a large blade&#10;&#10;Description automatically generated with medium confidence">
            <a:extLst>
              <a:ext uri="{FF2B5EF4-FFF2-40B4-BE49-F238E27FC236}">
                <a16:creationId xmlns:a16="http://schemas.microsoft.com/office/drawing/2014/main" id="{9ECBCCBC-9884-AAB0-F557-149D466EF657}"/>
              </a:ext>
            </a:extLst>
          </p:cNvPr>
          <p:cNvPicPr>
            <a:picLocks noChangeAspect="1"/>
          </p:cNvPicPr>
          <p:nvPr/>
        </p:nvPicPr>
        <p:blipFill rotWithShape="1">
          <a:blip r:embed="rId2">
            <a:extLst>
              <a:ext uri="{28A0092B-C50C-407E-A947-70E740481C1C}">
                <a14:useLocalDpi xmlns:a14="http://schemas.microsoft.com/office/drawing/2010/main" val="0"/>
              </a:ext>
            </a:extLst>
          </a:blip>
          <a:srcRect r="27057"/>
          <a:stretch/>
        </p:blipFill>
        <p:spPr>
          <a:xfrm>
            <a:off x="560080" y="2397761"/>
            <a:ext cx="3789998" cy="3469655"/>
          </a:xfrm>
          <a:prstGeom prst="rect">
            <a:avLst/>
          </a:prstGeom>
        </p:spPr>
      </p:pic>
    </p:spTree>
    <p:extLst>
      <p:ext uri="{BB962C8B-B14F-4D97-AF65-F5344CB8AC3E}">
        <p14:creationId xmlns:p14="http://schemas.microsoft.com/office/powerpoint/2010/main" val="2162097424"/>
      </p:ext>
    </p:extLst>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54652A-D1F4-EC79-8B77-9C71B5FA4E2D}"/>
              </a:ext>
            </a:extLst>
          </p:cNvPr>
          <p:cNvSpPr>
            <a:spLocks noGrp="1"/>
          </p:cNvSpPr>
          <p:nvPr>
            <p:ph type="title"/>
          </p:nvPr>
        </p:nvSpPr>
        <p:spPr>
          <a:xfrm>
            <a:off x="363893" y="-116106"/>
            <a:ext cx="3338545" cy="1529604"/>
          </a:xfrm>
        </p:spPr>
        <p:txBody>
          <a:bodyPr/>
          <a:lstStyle/>
          <a:p>
            <a:pPr algn="ctr"/>
            <a:br>
              <a:rPr lang="en-US" sz="3200" dirty="0"/>
            </a:br>
            <a:br>
              <a:rPr lang="en-US" sz="3200" dirty="0"/>
            </a:br>
            <a:br>
              <a:rPr lang="en-US" sz="3200" dirty="0"/>
            </a:br>
            <a:endParaRPr lang="en-US" sz="3200" dirty="0"/>
          </a:p>
        </p:txBody>
      </p:sp>
      <p:sp>
        <p:nvSpPr>
          <p:cNvPr id="7" name="TextBox 6">
            <a:extLst>
              <a:ext uri="{FF2B5EF4-FFF2-40B4-BE49-F238E27FC236}">
                <a16:creationId xmlns:a16="http://schemas.microsoft.com/office/drawing/2014/main" id="{B33DA8D3-97E9-493C-A90A-CBC00E6300BC}"/>
              </a:ext>
            </a:extLst>
          </p:cNvPr>
          <p:cNvSpPr txBox="1"/>
          <p:nvPr/>
        </p:nvSpPr>
        <p:spPr>
          <a:xfrm>
            <a:off x="363893" y="2185988"/>
            <a:ext cx="8546841" cy="4224824"/>
          </a:xfrm>
          <a:prstGeom prst="rect">
            <a:avLst/>
          </a:prstGeom>
          <a:effectLst/>
        </p:spPr>
        <p:txBody>
          <a:bodyPr vert="horz" lIns="91440" tIns="45720" rIns="91440" bIns="45720" rtlCol="0" anchor="ctr">
            <a:normAutofit/>
          </a:bodyPr>
          <a:lstStyle/>
          <a:p>
            <a:pPr marL="0" marR="0" lvl="0" indent="0" algn="l" defTabSz="457200" rtl="0" eaLnBrk="1" fontAlgn="auto" latinLnBrk="0" hangingPunct="1">
              <a:lnSpc>
                <a:spcPct val="90000"/>
              </a:lnSpc>
              <a:spcBef>
                <a:spcPct val="20000"/>
              </a:spcBef>
              <a:spcAft>
                <a:spcPts val="6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46622F58-00B5-43C3-9F51-8D5BB9B919EB}"/>
              </a:ext>
            </a:extLst>
          </p:cNvPr>
          <p:cNvSpPr txBox="1"/>
          <p:nvPr/>
        </p:nvSpPr>
        <p:spPr>
          <a:xfrm>
            <a:off x="2686592" y="386228"/>
            <a:ext cx="3901442" cy="707886"/>
          </a:xfrm>
          <a:prstGeom prst="rect">
            <a:avLst/>
          </a:prstGeom>
          <a:noFill/>
        </p:spPr>
        <p:txBody>
          <a:bodyPr wrap="square" rtlCol="0">
            <a:spAutoFit/>
          </a:bodyPr>
          <a:lstStyle/>
          <a:p>
            <a:r>
              <a:rPr lang="en-US" sz="4000" b="1" dirty="0">
                <a:solidFill>
                  <a:schemeClr val="bg1"/>
                </a:solidFill>
              </a:rPr>
              <a:t>Racquet Sports</a:t>
            </a:r>
          </a:p>
        </p:txBody>
      </p:sp>
      <p:sp>
        <p:nvSpPr>
          <p:cNvPr id="2" name="TextBox 1">
            <a:extLst>
              <a:ext uri="{FF2B5EF4-FFF2-40B4-BE49-F238E27FC236}">
                <a16:creationId xmlns:a16="http://schemas.microsoft.com/office/drawing/2014/main" id="{8739F0B1-EECB-F337-3C05-C9F4B01A0190}"/>
              </a:ext>
            </a:extLst>
          </p:cNvPr>
          <p:cNvSpPr txBox="1"/>
          <p:nvPr/>
        </p:nvSpPr>
        <p:spPr>
          <a:xfrm>
            <a:off x="233266" y="2255521"/>
            <a:ext cx="2904596" cy="3693319"/>
          </a:xfrm>
          <a:prstGeom prst="rect">
            <a:avLst/>
          </a:prstGeom>
          <a:noFill/>
        </p:spPr>
        <p:txBody>
          <a:bodyPr wrap="square" rtlCol="0">
            <a:spAutoFit/>
          </a:bodyPr>
          <a:lstStyle/>
          <a:p>
            <a:pPr marL="285750" indent="-285750">
              <a:buFont typeface="Arial" panose="020B0604020202020204" pitchFamily="34" charset="0"/>
              <a:buChar char="•"/>
            </a:pPr>
            <a:r>
              <a:rPr lang="en-US" dirty="0"/>
              <a:t>Pickleball</a:t>
            </a:r>
          </a:p>
          <a:p>
            <a:pPr marL="574675" lvl="1" indent="-287338">
              <a:buFont typeface="Wingdings" panose="05000000000000000000" pitchFamily="2" charset="2"/>
              <a:buChar char="v"/>
            </a:pPr>
            <a:r>
              <a:rPr lang="en-US" dirty="0"/>
              <a:t>Shade Structure</a:t>
            </a:r>
          </a:p>
          <a:p>
            <a:pPr marL="574675" lvl="1" indent="-287338">
              <a:buFont typeface="Wingdings" panose="05000000000000000000" pitchFamily="2" charset="2"/>
              <a:buChar char="v"/>
            </a:pPr>
            <a:r>
              <a:rPr lang="en-US" dirty="0"/>
              <a:t>Sidewalk </a:t>
            </a:r>
          </a:p>
          <a:p>
            <a:pPr marL="574675" lvl="1" indent="-287338">
              <a:buFont typeface="Wingdings" panose="05000000000000000000" pitchFamily="2" charset="2"/>
              <a:buChar char="v"/>
            </a:pPr>
            <a:r>
              <a:rPr lang="en-US" dirty="0"/>
              <a:t>Sod</a:t>
            </a:r>
          </a:p>
          <a:p>
            <a:pPr marL="574675" lvl="1" indent="-287338">
              <a:buFont typeface="Wingdings" panose="05000000000000000000" pitchFamily="2" charset="2"/>
              <a:buChar char="v"/>
            </a:pPr>
            <a:r>
              <a:rPr lang="en-US" dirty="0"/>
              <a:t>Swale cleanup</a:t>
            </a:r>
          </a:p>
          <a:p>
            <a:pPr marL="742950" lvl="1" indent="-285750">
              <a:buFont typeface="Wingdings" panose="05000000000000000000" pitchFamily="2" charset="2"/>
              <a:buChar char="v"/>
            </a:pPr>
            <a:endParaRPr lang="en-US" dirty="0"/>
          </a:p>
          <a:p>
            <a:pPr marL="285750" indent="-285750">
              <a:buFont typeface="Arial" panose="020B0604020202020204" pitchFamily="34" charset="0"/>
              <a:buChar char="•"/>
            </a:pPr>
            <a:r>
              <a:rPr lang="en-US" dirty="0"/>
              <a:t>Paddle Ball</a:t>
            </a:r>
          </a:p>
          <a:p>
            <a:pPr marL="574675" lvl="1" indent="-287338">
              <a:buFont typeface="Wingdings" panose="05000000000000000000" pitchFamily="2" charset="2"/>
              <a:buChar char="v"/>
            </a:pPr>
            <a:r>
              <a:rPr lang="en-US" dirty="0"/>
              <a:t>Patio</a:t>
            </a:r>
          </a:p>
          <a:p>
            <a:pPr marL="742950" lvl="1" indent="-285750">
              <a:buFont typeface="Wingdings" panose="05000000000000000000" pitchFamily="2" charset="2"/>
              <a:buChar char="v"/>
            </a:pPr>
            <a:endParaRPr lang="en-US" dirty="0"/>
          </a:p>
          <a:p>
            <a:pPr marL="285750" indent="-285750">
              <a:buFont typeface="Arial" panose="020B0604020202020204" pitchFamily="34" charset="0"/>
              <a:buChar char="•"/>
            </a:pPr>
            <a:r>
              <a:rPr lang="en-US" dirty="0"/>
              <a:t>Parking Lot</a:t>
            </a:r>
          </a:p>
          <a:p>
            <a:pPr marL="574675" lvl="1" indent="-287338">
              <a:buFont typeface="Wingdings" panose="05000000000000000000" pitchFamily="2" charset="2"/>
              <a:buChar char="v"/>
            </a:pPr>
            <a:r>
              <a:rPr lang="en-US" dirty="0"/>
              <a:t>Sealed and Lined</a:t>
            </a:r>
          </a:p>
          <a:p>
            <a:pPr marL="742950" lvl="1" indent="-285750">
              <a:buFont typeface="Wingdings" panose="05000000000000000000" pitchFamily="2" charset="2"/>
              <a:buChar char="v"/>
            </a:pPr>
            <a:endParaRPr lang="en-US" dirty="0"/>
          </a:p>
          <a:p>
            <a:endParaRPr lang="en-US" dirty="0"/>
          </a:p>
        </p:txBody>
      </p:sp>
      <p:graphicFrame>
        <p:nvGraphicFramePr>
          <p:cNvPr id="8" name="Table 8">
            <a:extLst>
              <a:ext uri="{FF2B5EF4-FFF2-40B4-BE49-F238E27FC236}">
                <a16:creationId xmlns:a16="http://schemas.microsoft.com/office/drawing/2014/main" id="{EF394951-9C56-CC52-3D42-2A988FE1BCD7}"/>
              </a:ext>
            </a:extLst>
          </p:cNvPr>
          <p:cNvGraphicFramePr>
            <a:graphicFrameLocks noGrp="1"/>
          </p:cNvGraphicFramePr>
          <p:nvPr>
            <p:extLst>
              <p:ext uri="{D42A27DB-BD31-4B8C-83A1-F6EECF244321}">
                <p14:modId xmlns:p14="http://schemas.microsoft.com/office/powerpoint/2010/main" val="2837638625"/>
              </p:ext>
            </p:extLst>
          </p:nvPr>
        </p:nvGraphicFramePr>
        <p:xfrm>
          <a:off x="3028034" y="2161713"/>
          <a:ext cx="3218558" cy="3276254"/>
        </p:xfrm>
        <a:graphic>
          <a:graphicData uri="http://schemas.openxmlformats.org/drawingml/2006/table">
            <a:tbl>
              <a:tblPr firstRow="1" bandRow="1">
                <a:tableStyleId>{5C22544A-7EE6-4342-B048-85BDC9FD1C3A}</a:tableStyleId>
              </a:tblPr>
              <a:tblGrid>
                <a:gridCol w="1586877">
                  <a:extLst>
                    <a:ext uri="{9D8B030D-6E8A-4147-A177-3AD203B41FA5}">
                      <a16:colId xmlns:a16="http://schemas.microsoft.com/office/drawing/2014/main" val="4096592266"/>
                    </a:ext>
                  </a:extLst>
                </a:gridCol>
                <a:gridCol w="1631681">
                  <a:extLst>
                    <a:ext uri="{9D8B030D-6E8A-4147-A177-3AD203B41FA5}">
                      <a16:colId xmlns:a16="http://schemas.microsoft.com/office/drawing/2014/main" val="1772314911"/>
                    </a:ext>
                  </a:extLst>
                </a:gridCol>
              </a:tblGrid>
              <a:tr h="370840">
                <a:tc>
                  <a:txBody>
                    <a:bodyPr/>
                    <a:lstStyle/>
                    <a:p>
                      <a:pPr algn="ctr"/>
                      <a:r>
                        <a:rPr lang="en-US" dirty="0"/>
                        <a:t>Completed</a:t>
                      </a:r>
                    </a:p>
                  </a:txBody>
                  <a:tcPr/>
                </a:tc>
                <a:tc>
                  <a:txBody>
                    <a:bodyPr/>
                    <a:lstStyle/>
                    <a:p>
                      <a:pPr algn="ctr"/>
                      <a:r>
                        <a:rPr lang="en-US" dirty="0"/>
                        <a:t>Cost</a:t>
                      </a:r>
                    </a:p>
                  </a:txBody>
                  <a:tcPr/>
                </a:tc>
                <a:extLst>
                  <a:ext uri="{0D108BD9-81ED-4DB2-BD59-A6C34878D82A}">
                    <a16:rowId xmlns:a16="http://schemas.microsoft.com/office/drawing/2014/main" val="228348857"/>
                  </a:ext>
                </a:extLst>
              </a:tr>
              <a:tr h="265612">
                <a:tc>
                  <a:txBody>
                    <a:bodyPr/>
                    <a:lstStyle/>
                    <a:p>
                      <a:r>
                        <a:rPr lang="en-US" sz="1400" dirty="0"/>
                        <a:t>June 2023</a:t>
                      </a:r>
                    </a:p>
                  </a:txBody>
                  <a:tcPr/>
                </a:tc>
                <a:tc>
                  <a:txBody>
                    <a:bodyPr/>
                    <a:lstStyle/>
                    <a:p>
                      <a:pPr algn="r"/>
                      <a:r>
                        <a:rPr lang="en-US" sz="1400" dirty="0"/>
                        <a:t>$8,000</a:t>
                      </a:r>
                    </a:p>
                  </a:txBody>
                  <a:tcPr/>
                </a:tc>
                <a:extLst>
                  <a:ext uri="{0D108BD9-81ED-4DB2-BD59-A6C34878D82A}">
                    <a16:rowId xmlns:a16="http://schemas.microsoft.com/office/drawing/2014/main" val="3791087302"/>
                  </a:ext>
                </a:extLst>
              </a:tr>
              <a:tr h="199573">
                <a:tc>
                  <a:txBody>
                    <a:bodyPr/>
                    <a:lstStyle/>
                    <a:p>
                      <a:r>
                        <a:rPr lang="en-US" sz="1400" dirty="0"/>
                        <a:t>May 2023</a:t>
                      </a:r>
                    </a:p>
                  </a:txBody>
                  <a:tcPr/>
                </a:tc>
                <a:tc>
                  <a:txBody>
                    <a:bodyPr/>
                    <a:lstStyle/>
                    <a:p>
                      <a:pPr algn="r"/>
                      <a:r>
                        <a:rPr lang="en-US" sz="1400" dirty="0"/>
                        <a:t>$4,650</a:t>
                      </a:r>
                    </a:p>
                  </a:txBody>
                  <a:tcPr/>
                </a:tc>
                <a:extLst>
                  <a:ext uri="{0D108BD9-81ED-4DB2-BD59-A6C34878D82A}">
                    <a16:rowId xmlns:a16="http://schemas.microsoft.com/office/drawing/2014/main" val="230596905"/>
                  </a:ext>
                </a:extLst>
              </a:tr>
              <a:tr h="274321">
                <a:tc>
                  <a:txBody>
                    <a:bodyPr/>
                    <a:lstStyle/>
                    <a:p>
                      <a:r>
                        <a:rPr lang="en-US" sz="1400" dirty="0"/>
                        <a:t>August 2023</a:t>
                      </a:r>
                    </a:p>
                  </a:txBody>
                  <a:tcPr/>
                </a:tc>
                <a:tc>
                  <a:txBody>
                    <a:bodyPr/>
                    <a:lstStyle/>
                    <a:p>
                      <a:pPr algn="r"/>
                      <a:r>
                        <a:rPr lang="en-US" sz="1400" dirty="0"/>
                        <a:t>$450</a:t>
                      </a:r>
                    </a:p>
                  </a:txBody>
                  <a:tcPr/>
                </a:tc>
                <a:extLst>
                  <a:ext uri="{0D108BD9-81ED-4DB2-BD59-A6C34878D82A}">
                    <a16:rowId xmlns:a16="http://schemas.microsoft.com/office/drawing/2014/main" val="2785580143"/>
                  </a:ext>
                </a:extLst>
              </a:tr>
              <a:tr h="274320">
                <a:tc>
                  <a:txBody>
                    <a:bodyPr/>
                    <a:lstStyle/>
                    <a:p>
                      <a:r>
                        <a:rPr lang="en-US" sz="1400" dirty="0"/>
                        <a:t>August 2023</a:t>
                      </a:r>
                    </a:p>
                  </a:txBody>
                  <a:tcPr/>
                </a:tc>
                <a:tc>
                  <a:txBody>
                    <a:bodyPr/>
                    <a:lstStyle/>
                    <a:p>
                      <a:pPr algn="r"/>
                      <a:r>
                        <a:rPr lang="en-US" sz="1400" dirty="0"/>
                        <a:t>$1,850</a:t>
                      </a:r>
                    </a:p>
                  </a:txBody>
                  <a:tcPr/>
                </a:tc>
                <a:extLst>
                  <a:ext uri="{0D108BD9-81ED-4DB2-BD59-A6C34878D82A}">
                    <a16:rowId xmlns:a16="http://schemas.microsoft.com/office/drawing/2014/main" val="3789414441"/>
                  </a:ext>
                </a:extLst>
              </a:tr>
              <a:tr h="236773">
                <a:tc>
                  <a:txBody>
                    <a:bodyPr/>
                    <a:lstStyle/>
                    <a:p>
                      <a:endParaRPr lang="en-US" sz="1400" dirty="0"/>
                    </a:p>
                  </a:txBody>
                  <a:tcPr/>
                </a:tc>
                <a:tc>
                  <a:txBody>
                    <a:bodyPr/>
                    <a:lstStyle/>
                    <a:p>
                      <a:pPr algn="r"/>
                      <a:endParaRPr lang="en-US" sz="1400" dirty="0"/>
                    </a:p>
                  </a:txBody>
                  <a:tcPr/>
                </a:tc>
                <a:extLst>
                  <a:ext uri="{0D108BD9-81ED-4DB2-BD59-A6C34878D82A}">
                    <a16:rowId xmlns:a16="http://schemas.microsoft.com/office/drawing/2014/main" val="1122644188"/>
                  </a:ext>
                </a:extLst>
              </a:tr>
              <a:tr h="341276">
                <a:tc>
                  <a:txBody>
                    <a:bodyPr/>
                    <a:lstStyle/>
                    <a:p>
                      <a:r>
                        <a:rPr lang="en-US" sz="1400" dirty="0"/>
                        <a:t>August 2023</a:t>
                      </a:r>
                    </a:p>
                  </a:txBody>
                  <a:tcPr/>
                </a:tc>
                <a:tc>
                  <a:txBody>
                    <a:bodyPr/>
                    <a:lstStyle/>
                    <a:p>
                      <a:pPr algn="r"/>
                      <a:r>
                        <a:rPr lang="en-US" sz="1400" dirty="0"/>
                        <a:t>$15,000</a:t>
                      </a:r>
                    </a:p>
                  </a:txBody>
                  <a:tcPr/>
                </a:tc>
                <a:extLst>
                  <a:ext uri="{0D108BD9-81ED-4DB2-BD59-A6C34878D82A}">
                    <a16:rowId xmlns:a16="http://schemas.microsoft.com/office/drawing/2014/main" val="1495768856"/>
                  </a:ext>
                </a:extLst>
              </a:tr>
              <a:tr h="235131">
                <a:tc>
                  <a:txBody>
                    <a:bodyPr/>
                    <a:lstStyle/>
                    <a:p>
                      <a:endParaRPr lang="en-US" sz="1400" dirty="0"/>
                    </a:p>
                  </a:txBody>
                  <a:tcPr/>
                </a:tc>
                <a:tc>
                  <a:txBody>
                    <a:bodyPr/>
                    <a:lstStyle/>
                    <a:p>
                      <a:pPr algn="r"/>
                      <a:endParaRPr lang="en-US" sz="1400" dirty="0"/>
                    </a:p>
                  </a:txBody>
                  <a:tcPr/>
                </a:tc>
                <a:extLst>
                  <a:ext uri="{0D108BD9-81ED-4DB2-BD59-A6C34878D82A}">
                    <a16:rowId xmlns:a16="http://schemas.microsoft.com/office/drawing/2014/main" val="1863338099"/>
                  </a:ext>
                </a:extLst>
              </a:tr>
              <a:tr h="0">
                <a:tc>
                  <a:txBody>
                    <a:bodyPr/>
                    <a:lstStyle/>
                    <a:p>
                      <a:endParaRPr lang="en-US" sz="1400" dirty="0"/>
                    </a:p>
                  </a:txBody>
                  <a:tcPr/>
                </a:tc>
                <a:tc>
                  <a:txBody>
                    <a:bodyPr/>
                    <a:lstStyle/>
                    <a:p>
                      <a:pPr algn="r"/>
                      <a:endParaRPr lang="en-US" sz="1400" dirty="0"/>
                    </a:p>
                  </a:txBody>
                  <a:tcPr/>
                </a:tc>
                <a:extLst>
                  <a:ext uri="{0D108BD9-81ED-4DB2-BD59-A6C34878D82A}">
                    <a16:rowId xmlns:a16="http://schemas.microsoft.com/office/drawing/2014/main" val="805085120"/>
                  </a:ext>
                </a:extLst>
              </a:tr>
              <a:tr h="430538">
                <a:tc>
                  <a:txBody>
                    <a:bodyPr/>
                    <a:lstStyle/>
                    <a:p>
                      <a:r>
                        <a:rPr lang="en-US" sz="1400" dirty="0"/>
                        <a:t>September 2023</a:t>
                      </a:r>
                    </a:p>
                  </a:txBody>
                  <a:tcPr/>
                </a:tc>
                <a:tc>
                  <a:txBody>
                    <a:bodyPr/>
                    <a:lstStyle/>
                    <a:p>
                      <a:pPr algn="r"/>
                      <a:r>
                        <a:rPr lang="en-US" sz="1400" dirty="0"/>
                        <a:t>$5,700</a:t>
                      </a:r>
                    </a:p>
                  </a:txBody>
                  <a:tcPr/>
                </a:tc>
                <a:extLst>
                  <a:ext uri="{0D108BD9-81ED-4DB2-BD59-A6C34878D82A}">
                    <a16:rowId xmlns:a16="http://schemas.microsoft.com/office/drawing/2014/main" val="3787819111"/>
                  </a:ext>
                </a:extLst>
              </a:tr>
            </a:tbl>
          </a:graphicData>
        </a:graphic>
      </p:graphicFrame>
      <p:pic>
        <p:nvPicPr>
          <p:cNvPr id="12" name="Picture 11" descr="A construction site with a bulldozer and a cone&#10;&#10;Description automatically generated">
            <a:extLst>
              <a:ext uri="{FF2B5EF4-FFF2-40B4-BE49-F238E27FC236}">
                <a16:creationId xmlns:a16="http://schemas.microsoft.com/office/drawing/2014/main" id="{D5A43F18-325B-9C79-1365-0E93021EA4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0" y="5437967"/>
            <a:ext cx="2106387" cy="1324247"/>
          </a:xfrm>
          <a:prstGeom prst="rect">
            <a:avLst/>
          </a:prstGeom>
        </p:spPr>
      </p:pic>
      <p:pic>
        <p:nvPicPr>
          <p:cNvPr id="6" name="Picture 5" descr="A group of people standing next to a building&#10;&#10;Description automatically generated">
            <a:extLst>
              <a:ext uri="{FF2B5EF4-FFF2-40B4-BE49-F238E27FC236}">
                <a16:creationId xmlns:a16="http://schemas.microsoft.com/office/drawing/2014/main" id="{AC46793B-9FD1-CF92-C349-1C3C50968E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870794" y="2023794"/>
            <a:ext cx="2288369" cy="2106386"/>
          </a:xfrm>
          <a:prstGeom prst="rect">
            <a:avLst/>
          </a:prstGeom>
        </p:spPr>
      </p:pic>
      <p:pic>
        <p:nvPicPr>
          <p:cNvPr id="9" name="Picture 8" descr="A group of people outside with umbrellas and chairs&#10;&#10;Description automatically generated">
            <a:extLst>
              <a:ext uri="{FF2B5EF4-FFF2-40B4-BE49-F238E27FC236}">
                <a16:creationId xmlns:a16="http://schemas.microsoft.com/office/drawing/2014/main" id="{CC452BCC-9727-59F7-8145-81ACF9AC92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61784" y="4347996"/>
            <a:ext cx="2123337" cy="2414218"/>
          </a:xfrm>
          <a:prstGeom prst="rect">
            <a:avLst/>
          </a:prstGeom>
        </p:spPr>
      </p:pic>
    </p:spTree>
    <p:extLst>
      <p:ext uri="{BB962C8B-B14F-4D97-AF65-F5344CB8AC3E}">
        <p14:creationId xmlns:p14="http://schemas.microsoft.com/office/powerpoint/2010/main" val="337782349"/>
      </p:ext>
    </p:extLst>
  </p:cSld>
  <p:clrMapOvr>
    <a:overrideClrMapping bg1="lt1" tx1="dk1" bg2="lt2" tx2="dk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54652A-D1F4-EC79-8B77-9C71B5FA4E2D}"/>
              </a:ext>
            </a:extLst>
          </p:cNvPr>
          <p:cNvSpPr>
            <a:spLocks noGrp="1"/>
          </p:cNvSpPr>
          <p:nvPr>
            <p:ph type="title"/>
          </p:nvPr>
        </p:nvSpPr>
        <p:spPr>
          <a:xfrm>
            <a:off x="363893" y="-116106"/>
            <a:ext cx="3338545" cy="1529604"/>
          </a:xfrm>
        </p:spPr>
        <p:txBody>
          <a:bodyPr/>
          <a:lstStyle/>
          <a:p>
            <a:pPr algn="ctr"/>
            <a:br>
              <a:rPr lang="en-US" sz="3200" dirty="0"/>
            </a:br>
            <a:br>
              <a:rPr lang="en-US" sz="3200" dirty="0"/>
            </a:br>
            <a:br>
              <a:rPr lang="en-US" sz="3200" dirty="0"/>
            </a:br>
            <a:endParaRPr lang="en-US" sz="3200" dirty="0"/>
          </a:p>
        </p:txBody>
      </p:sp>
      <p:sp>
        <p:nvSpPr>
          <p:cNvPr id="7" name="TextBox 6">
            <a:extLst>
              <a:ext uri="{FF2B5EF4-FFF2-40B4-BE49-F238E27FC236}">
                <a16:creationId xmlns:a16="http://schemas.microsoft.com/office/drawing/2014/main" id="{B33DA8D3-97E9-493C-A90A-CBC00E6300BC}"/>
              </a:ext>
            </a:extLst>
          </p:cNvPr>
          <p:cNvSpPr txBox="1"/>
          <p:nvPr/>
        </p:nvSpPr>
        <p:spPr>
          <a:xfrm>
            <a:off x="363893" y="2185988"/>
            <a:ext cx="8546841" cy="4224824"/>
          </a:xfrm>
          <a:prstGeom prst="rect">
            <a:avLst/>
          </a:prstGeom>
          <a:effectLst/>
        </p:spPr>
        <p:txBody>
          <a:bodyPr vert="horz" lIns="91440" tIns="45720" rIns="91440" bIns="45720" rtlCol="0" anchor="ctr">
            <a:normAutofit/>
          </a:bodyPr>
          <a:lstStyle/>
          <a:p>
            <a:pPr marL="0" marR="0" lvl="0" indent="0" algn="l" defTabSz="457200" rtl="0" eaLnBrk="1" fontAlgn="auto" latinLnBrk="0" hangingPunct="1">
              <a:lnSpc>
                <a:spcPct val="90000"/>
              </a:lnSpc>
              <a:spcBef>
                <a:spcPct val="20000"/>
              </a:spcBef>
              <a:spcAft>
                <a:spcPts val="6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46622F58-00B5-43C3-9F51-8D5BB9B919EB}"/>
              </a:ext>
            </a:extLst>
          </p:cNvPr>
          <p:cNvSpPr txBox="1"/>
          <p:nvPr/>
        </p:nvSpPr>
        <p:spPr>
          <a:xfrm>
            <a:off x="2473234" y="386228"/>
            <a:ext cx="5120640" cy="707886"/>
          </a:xfrm>
          <a:prstGeom prst="rect">
            <a:avLst/>
          </a:prstGeom>
          <a:noFill/>
        </p:spPr>
        <p:txBody>
          <a:bodyPr wrap="square" rtlCol="0">
            <a:spAutoFit/>
          </a:bodyPr>
          <a:lstStyle/>
          <a:p>
            <a:r>
              <a:rPr lang="en-US" sz="4000" b="1" dirty="0">
                <a:solidFill>
                  <a:schemeClr val="bg1"/>
                </a:solidFill>
              </a:rPr>
              <a:t>Veteran’s Memorial</a:t>
            </a:r>
          </a:p>
        </p:txBody>
      </p:sp>
      <p:pic>
        <p:nvPicPr>
          <p:cNvPr id="5" name="Picture 4" descr="A picnic table by a lake&#10;&#10;Description automatically generated">
            <a:extLst>
              <a:ext uri="{FF2B5EF4-FFF2-40B4-BE49-F238E27FC236}">
                <a16:creationId xmlns:a16="http://schemas.microsoft.com/office/drawing/2014/main" id="{4461DD8C-664B-26D4-D52C-B3F0F5D2305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8640" y="3700314"/>
            <a:ext cx="3695277" cy="2771458"/>
          </a:xfrm>
          <a:prstGeom prst="rect">
            <a:avLst/>
          </a:prstGeom>
        </p:spPr>
      </p:pic>
      <p:pic>
        <p:nvPicPr>
          <p:cNvPr id="8" name="Picture 7" descr="A picnic table by a lake&#10;&#10;Description automatically generated">
            <a:extLst>
              <a:ext uri="{FF2B5EF4-FFF2-40B4-BE49-F238E27FC236}">
                <a16:creationId xmlns:a16="http://schemas.microsoft.com/office/drawing/2014/main" id="{CB37A612-3078-5D86-73DA-501556DB12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3554" y="3720575"/>
            <a:ext cx="3668262" cy="2751197"/>
          </a:xfrm>
          <a:prstGeom prst="rect">
            <a:avLst/>
          </a:prstGeom>
        </p:spPr>
      </p:pic>
      <p:sp>
        <p:nvSpPr>
          <p:cNvPr id="9" name="TextBox 8">
            <a:extLst>
              <a:ext uri="{FF2B5EF4-FFF2-40B4-BE49-F238E27FC236}">
                <a16:creationId xmlns:a16="http://schemas.microsoft.com/office/drawing/2014/main" id="{910BDB10-B7E1-83EF-EB6B-0DFF4ED384B8}"/>
              </a:ext>
            </a:extLst>
          </p:cNvPr>
          <p:cNvSpPr txBox="1"/>
          <p:nvPr/>
        </p:nvSpPr>
        <p:spPr>
          <a:xfrm>
            <a:off x="984069" y="2185988"/>
            <a:ext cx="7280365" cy="1477328"/>
          </a:xfrm>
          <a:prstGeom prst="rect">
            <a:avLst/>
          </a:prstGeom>
          <a:noFill/>
        </p:spPr>
        <p:txBody>
          <a:bodyPr wrap="square" rtlCol="0">
            <a:spAutoFit/>
          </a:bodyPr>
          <a:lstStyle/>
          <a:p>
            <a:pPr marL="285750" indent="-285750">
              <a:buFont typeface="Arial" panose="020B0604020202020204" pitchFamily="34" charset="0"/>
              <a:buChar char="•"/>
            </a:pPr>
            <a:r>
              <a:rPr lang="en-US" dirty="0"/>
              <a:t>Public Works has recently added two picnic tables to the Veteran’s Memorial near the water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This was done at the request of the Recreation and Parks advisory committee</a:t>
            </a:r>
          </a:p>
        </p:txBody>
      </p:sp>
    </p:spTree>
    <p:extLst>
      <p:ext uri="{BB962C8B-B14F-4D97-AF65-F5344CB8AC3E}">
        <p14:creationId xmlns:p14="http://schemas.microsoft.com/office/powerpoint/2010/main" val="3088650587"/>
      </p:ext>
    </p:extLst>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F0A87-8AD9-0F59-7A42-714D806C60A2}"/>
              </a:ext>
            </a:extLst>
          </p:cNvPr>
          <p:cNvSpPr>
            <a:spLocks noGrp="1"/>
          </p:cNvSpPr>
          <p:nvPr>
            <p:ph type="title"/>
          </p:nvPr>
        </p:nvSpPr>
        <p:spPr>
          <a:xfrm>
            <a:off x="809997" y="368807"/>
            <a:ext cx="7524003" cy="970450"/>
          </a:xfrm>
        </p:spPr>
        <p:txBody>
          <a:bodyPr/>
          <a:lstStyle/>
          <a:p>
            <a:pPr algn="ctr"/>
            <a:r>
              <a:rPr lang="en-US" dirty="0"/>
              <a:t>Mailboxes</a:t>
            </a:r>
          </a:p>
        </p:txBody>
      </p:sp>
      <p:sp>
        <p:nvSpPr>
          <p:cNvPr id="9" name="TextBox 8">
            <a:extLst>
              <a:ext uri="{FF2B5EF4-FFF2-40B4-BE49-F238E27FC236}">
                <a16:creationId xmlns:a16="http://schemas.microsoft.com/office/drawing/2014/main" id="{9FB62D70-1DAE-7D7F-A859-CA4C18A1F96E}"/>
              </a:ext>
            </a:extLst>
          </p:cNvPr>
          <p:cNvSpPr txBox="1"/>
          <p:nvPr/>
        </p:nvSpPr>
        <p:spPr>
          <a:xfrm>
            <a:off x="390618" y="2156078"/>
            <a:ext cx="8433786" cy="2246769"/>
          </a:xfrm>
          <a:prstGeom prst="rect">
            <a:avLst/>
          </a:prstGeom>
          <a:noFill/>
        </p:spPr>
        <p:txBody>
          <a:bodyPr wrap="square" rtlCol="0">
            <a:spAutoFit/>
          </a:bodyPr>
          <a:lstStyle/>
          <a:p>
            <a:pPr marL="227013" marR="0" lvl="0" indent="-2270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a:ea typeface="Calibri" panose="020F0502020204030204" pitchFamily="34" charset="0"/>
                <a:cs typeface="Calibri" panose="020F0502020204030204" pitchFamily="34" charset="0"/>
              </a:rPr>
              <a:t>Mailbox replacement project began in July 2022</a:t>
            </a:r>
          </a:p>
          <a:p>
            <a:pPr marL="684213" marR="0" lvl="1" indent="-2270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a:ea typeface="Calibri" panose="020F0502020204030204" pitchFamily="34" charset="0"/>
                <a:cs typeface="Calibri" panose="020F0502020204030204" pitchFamily="34" charset="0"/>
              </a:rPr>
              <a:t>17 replacement boxes and 92 pedestals ordered through Salisbury Industries:  $54,953.72</a:t>
            </a:r>
          </a:p>
          <a:p>
            <a:pPr marL="227013" marR="0" lvl="0" indent="-2270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a:ea typeface="Calibri" panose="020F0502020204030204" pitchFamily="34" charset="0"/>
                <a:cs typeface="Calibri" panose="020F0502020204030204" pitchFamily="34" charset="0"/>
              </a:rPr>
              <a:t>To date:</a:t>
            </a:r>
          </a:p>
          <a:p>
            <a:pPr marL="684213" marR="0" lvl="1" indent="-2270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a:ea typeface="Calibri" panose="020F0502020204030204" pitchFamily="34" charset="0"/>
                <a:cs typeface="Calibri" panose="020F0502020204030204" pitchFamily="34" charset="0"/>
              </a:rPr>
              <a:t>17 boxes and 81 pedestals replaced</a:t>
            </a:r>
          </a:p>
          <a:p>
            <a:pPr marL="227013" marR="0" lvl="0" indent="-2270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a:ea typeface="Calibri" panose="020F0502020204030204" pitchFamily="34" charset="0"/>
                <a:cs typeface="Calibri" panose="020F0502020204030204" pitchFamily="34" charset="0"/>
              </a:rPr>
              <a:t>More boxes ordered to complete phase I of the mailbox replacement project</a:t>
            </a:r>
          </a:p>
          <a:p>
            <a:pPr marL="227013" marR="0" lvl="0" indent="-2270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a:ea typeface="Calibri" panose="020F0502020204030204" pitchFamily="34" charset="0"/>
                <a:cs typeface="Calibri" panose="020F0502020204030204" pitchFamily="34" charset="0"/>
              </a:rPr>
              <a:t>Public Works continues to work with Postmaster to schedule installation of pedestals and mailboxes</a:t>
            </a:r>
          </a:p>
          <a:p>
            <a:pPr marL="227013" marR="0" lvl="0" indent="-2270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a:ea typeface="Calibri" panose="020F0502020204030204" pitchFamily="34" charset="0"/>
                <a:cs typeface="Calibri" panose="020F0502020204030204" pitchFamily="34" charset="0"/>
              </a:rPr>
              <a:t>Cleaning of other mailboxes to resume in October</a:t>
            </a:r>
          </a:p>
        </p:txBody>
      </p:sp>
      <p:pic>
        <p:nvPicPr>
          <p:cNvPr id="4" name="Picture 3" descr="A group of mailboxes in a forest&#10;&#10;Description automatically generated">
            <a:extLst>
              <a:ext uri="{FF2B5EF4-FFF2-40B4-BE49-F238E27FC236}">
                <a16:creationId xmlns:a16="http://schemas.microsoft.com/office/drawing/2014/main" id="{45847618-C5E8-D6BF-89DC-3340582D44F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5689" b="14912"/>
          <a:stretch/>
        </p:blipFill>
        <p:spPr>
          <a:xfrm>
            <a:off x="1804892" y="4402847"/>
            <a:ext cx="5534215" cy="2465432"/>
          </a:xfrm>
          <a:prstGeom prst="rect">
            <a:avLst/>
          </a:prstGeom>
        </p:spPr>
      </p:pic>
    </p:spTree>
    <p:extLst>
      <p:ext uri="{BB962C8B-B14F-4D97-AF65-F5344CB8AC3E}">
        <p14:creationId xmlns:p14="http://schemas.microsoft.com/office/powerpoint/2010/main" val="33836307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244125-7992-4A01-98A0-5A7AF00DDCF6}"/>
              </a:ext>
            </a:extLst>
          </p:cNvPr>
          <p:cNvSpPr>
            <a:spLocks noGrp="1"/>
          </p:cNvSpPr>
          <p:nvPr>
            <p:ph type="title"/>
          </p:nvPr>
        </p:nvSpPr>
        <p:spPr/>
        <p:txBody>
          <a:bodyPr>
            <a:noAutofit/>
          </a:bodyPr>
          <a:lstStyle/>
          <a:p>
            <a:pPr algn="ctr"/>
            <a:r>
              <a:rPr lang="en-US" b="1" u="sng" dirty="0">
                <a:solidFill>
                  <a:schemeClr val="bg1"/>
                </a:solidFill>
              </a:rPr>
              <a:t>CPI Violation Dashboard</a:t>
            </a:r>
            <a:br>
              <a:rPr lang="en-US" b="1" u="sng" dirty="0">
                <a:solidFill>
                  <a:schemeClr val="bg1"/>
                </a:solidFill>
              </a:rPr>
            </a:br>
            <a:r>
              <a:rPr lang="en-US" u="sng" dirty="0">
                <a:solidFill>
                  <a:schemeClr val="bg1"/>
                </a:solidFill>
              </a:rPr>
              <a:t>August</a:t>
            </a:r>
            <a:endParaRPr lang="en-US" b="1" u="sng" dirty="0">
              <a:solidFill>
                <a:schemeClr val="bg1"/>
              </a:solidFill>
            </a:endParaRPr>
          </a:p>
        </p:txBody>
      </p:sp>
      <p:graphicFrame>
        <p:nvGraphicFramePr>
          <p:cNvPr id="3" name="Table 6">
            <a:extLst>
              <a:ext uri="{FF2B5EF4-FFF2-40B4-BE49-F238E27FC236}">
                <a16:creationId xmlns:a16="http://schemas.microsoft.com/office/drawing/2014/main" id="{5C0D99A1-EF5E-4757-A838-781C5A71FF50}"/>
              </a:ext>
            </a:extLst>
          </p:cNvPr>
          <p:cNvGraphicFramePr>
            <a:graphicFrameLocks noGrp="1"/>
          </p:cNvGraphicFramePr>
          <p:nvPr/>
        </p:nvGraphicFramePr>
        <p:xfrm>
          <a:off x="109536" y="2461025"/>
          <a:ext cx="8847908" cy="950980"/>
        </p:xfrm>
        <a:graphic>
          <a:graphicData uri="http://schemas.openxmlformats.org/drawingml/2006/table">
            <a:tbl>
              <a:tblPr firstRow="1" bandRow="1">
                <a:tableStyleId>{5C22544A-7EE6-4342-B048-85BDC9FD1C3A}</a:tableStyleId>
              </a:tblPr>
              <a:tblGrid>
                <a:gridCol w="2307832">
                  <a:extLst>
                    <a:ext uri="{9D8B030D-6E8A-4147-A177-3AD203B41FA5}">
                      <a16:colId xmlns:a16="http://schemas.microsoft.com/office/drawing/2014/main" val="497003325"/>
                    </a:ext>
                  </a:extLst>
                </a:gridCol>
                <a:gridCol w="2307832">
                  <a:extLst>
                    <a:ext uri="{9D8B030D-6E8A-4147-A177-3AD203B41FA5}">
                      <a16:colId xmlns:a16="http://schemas.microsoft.com/office/drawing/2014/main" val="1596258838"/>
                    </a:ext>
                  </a:extLst>
                </a:gridCol>
                <a:gridCol w="2479867">
                  <a:extLst>
                    <a:ext uri="{9D8B030D-6E8A-4147-A177-3AD203B41FA5}">
                      <a16:colId xmlns:a16="http://schemas.microsoft.com/office/drawing/2014/main" val="4124166728"/>
                    </a:ext>
                  </a:extLst>
                </a:gridCol>
                <a:gridCol w="1752377">
                  <a:extLst>
                    <a:ext uri="{9D8B030D-6E8A-4147-A177-3AD203B41FA5}">
                      <a16:colId xmlns:a16="http://schemas.microsoft.com/office/drawing/2014/main" val="2169824023"/>
                    </a:ext>
                  </a:extLst>
                </a:gridCol>
              </a:tblGrid>
              <a:tr h="342019">
                <a:tc>
                  <a:txBody>
                    <a:bodyPr/>
                    <a:lstStyle/>
                    <a:p>
                      <a:pPr algn="ctr"/>
                      <a:r>
                        <a:rPr lang="en-US" sz="1600" b="0" dirty="0">
                          <a:solidFill>
                            <a:schemeClr val="bg1"/>
                          </a:solidFill>
                          <a:effectLst/>
                        </a:rPr>
                        <a:t>As of 7/31/23</a:t>
                      </a:r>
                      <a:endParaRPr lang="en-US" sz="1600" b="0" dirty="0">
                        <a:solidFill>
                          <a:schemeClr val="bg1"/>
                        </a:solidFill>
                        <a:latin typeface="+mj-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0" dirty="0">
                          <a:solidFill>
                            <a:schemeClr val="bg1"/>
                          </a:solidFill>
                          <a:effectLst/>
                        </a:rPr>
                        <a:t>New Violations</a:t>
                      </a:r>
                      <a:endParaRPr lang="en-US" sz="1600" b="0" dirty="0">
                        <a:solidFill>
                          <a:schemeClr val="bg1"/>
                        </a:solidFill>
                        <a:latin typeface="+mj-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effectLst/>
                        </a:rPr>
                        <a:t>Closed Violations</a:t>
                      </a:r>
                      <a:endParaRPr lang="en-US" sz="1600" b="0" dirty="0">
                        <a:solidFill>
                          <a:schemeClr val="bg1"/>
                        </a:solidFill>
                        <a:effectLst/>
                        <a:latin typeface="+mj-lt"/>
                        <a:ea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effectLst/>
                        </a:rPr>
                        <a:t>As of 8/31/23</a:t>
                      </a:r>
                      <a:endParaRPr lang="en-US" sz="1600" b="0" dirty="0">
                        <a:solidFill>
                          <a:schemeClr val="bg1"/>
                        </a:solidFill>
                        <a:effectLst/>
                        <a:latin typeface="+mj-lt"/>
                        <a:ea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84583703"/>
                  </a:ext>
                </a:extLst>
              </a:tr>
              <a:tr h="608961">
                <a:tc>
                  <a:txBody>
                    <a:bodyPr/>
                    <a:lstStyle/>
                    <a:p>
                      <a:pPr algn="ctr"/>
                      <a:r>
                        <a:rPr lang="en-US" sz="1600" b="0" dirty="0">
                          <a:solidFill>
                            <a:schemeClr val="bg1"/>
                          </a:solidFill>
                          <a:latin typeface="+mj-lt"/>
                        </a:rPr>
                        <a:t>158</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0" dirty="0">
                          <a:solidFill>
                            <a:schemeClr val="bg1"/>
                          </a:solidFill>
                          <a:latin typeface="+mj-lt"/>
                        </a:rPr>
                        <a:t>91</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effectLst/>
                          <a:latin typeface="+mj-lt"/>
                          <a:ea typeface="Times New Roman" panose="02020603050405020304" pitchFamily="18" charset="0"/>
                        </a:rPr>
                        <a:t>96</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effectLst/>
                          <a:latin typeface="+mj-lt"/>
                          <a:ea typeface="Times New Roman" panose="02020603050405020304" pitchFamily="18" charset="0"/>
                        </a:rPr>
                        <a:t>153</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81243918"/>
                  </a:ext>
                </a:extLst>
              </a:tr>
            </a:tbl>
          </a:graphicData>
        </a:graphic>
      </p:graphicFrame>
      <p:graphicFrame>
        <p:nvGraphicFramePr>
          <p:cNvPr id="7" name="Table 6">
            <a:extLst>
              <a:ext uri="{FF2B5EF4-FFF2-40B4-BE49-F238E27FC236}">
                <a16:creationId xmlns:a16="http://schemas.microsoft.com/office/drawing/2014/main" id="{0E3754EE-6586-4285-A2A9-8AC53E80F57D}"/>
              </a:ext>
            </a:extLst>
          </p:cNvPr>
          <p:cNvGraphicFramePr>
            <a:graphicFrameLocks noGrp="1"/>
          </p:cNvGraphicFramePr>
          <p:nvPr/>
        </p:nvGraphicFramePr>
        <p:xfrm>
          <a:off x="122598" y="3740425"/>
          <a:ext cx="8847908" cy="1165221"/>
        </p:xfrm>
        <a:graphic>
          <a:graphicData uri="http://schemas.openxmlformats.org/drawingml/2006/table">
            <a:tbl>
              <a:tblPr firstRow="1" bandRow="1">
                <a:tableStyleId>{5C22544A-7EE6-4342-B048-85BDC9FD1C3A}</a:tableStyleId>
              </a:tblPr>
              <a:tblGrid>
                <a:gridCol w="2307832">
                  <a:extLst>
                    <a:ext uri="{9D8B030D-6E8A-4147-A177-3AD203B41FA5}">
                      <a16:colId xmlns:a16="http://schemas.microsoft.com/office/drawing/2014/main" val="1297023615"/>
                    </a:ext>
                  </a:extLst>
                </a:gridCol>
                <a:gridCol w="2307832">
                  <a:extLst>
                    <a:ext uri="{9D8B030D-6E8A-4147-A177-3AD203B41FA5}">
                      <a16:colId xmlns:a16="http://schemas.microsoft.com/office/drawing/2014/main" val="2467889929"/>
                    </a:ext>
                  </a:extLst>
                </a:gridCol>
                <a:gridCol w="2479867">
                  <a:extLst>
                    <a:ext uri="{9D8B030D-6E8A-4147-A177-3AD203B41FA5}">
                      <a16:colId xmlns:a16="http://schemas.microsoft.com/office/drawing/2014/main" val="3024108081"/>
                    </a:ext>
                  </a:extLst>
                </a:gridCol>
                <a:gridCol w="1752377">
                  <a:extLst>
                    <a:ext uri="{9D8B030D-6E8A-4147-A177-3AD203B41FA5}">
                      <a16:colId xmlns:a16="http://schemas.microsoft.com/office/drawing/2014/main" val="2219323468"/>
                    </a:ext>
                  </a:extLst>
                </a:gridCol>
              </a:tblGrid>
              <a:tr h="342019">
                <a:tc>
                  <a:txBody>
                    <a:bodyPr/>
                    <a:lstStyle/>
                    <a:p>
                      <a:pPr algn="ctr"/>
                      <a:r>
                        <a:rPr lang="en-US" sz="1600" b="0" dirty="0">
                          <a:solidFill>
                            <a:schemeClr val="bg1"/>
                          </a:solidFill>
                          <a:effectLst/>
                        </a:rPr>
                        <a:t>As of 7/31/23</a:t>
                      </a:r>
                      <a:endParaRPr lang="en-US" sz="1600" b="0" dirty="0">
                        <a:solidFill>
                          <a:schemeClr val="bg1"/>
                        </a:solidFill>
                        <a:latin typeface="+mj-lt"/>
                      </a:endParaRPr>
                    </a:p>
                  </a:txBody>
                  <a:tcPr marL="68580" marR="68580" marT="34290" marB="34290"/>
                </a:tc>
                <a:tc>
                  <a:txBody>
                    <a:bodyPr/>
                    <a:lstStyle/>
                    <a:p>
                      <a:pPr algn="ctr"/>
                      <a:r>
                        <a:rPr lang="en-US" sz="1600" b="0" dirty="0">
                          <a:solidFill>
                            <a:schemeClr val="bg1"/>
                          </a:solidFill>
                          <a:effectLst/>
                        </a:rPr>
                        <a:t>New Violations to Legal</a:t>
                      </a:r>
                      <a:endParaRPr lang="en-US" sz="1600" b="0" dirty="0">
                        <a:solidFill>
                          <a:schemeClr val="bg1"/>
                        </a:solidFill>
                        <a:latin typeface="+mj-lt"/>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effectLst/>
                        </a:rPr>
                        <a:t>Closed Violations in </a:t>
                      </a:r>
                      <a:r>
                        <a:rPr lang="en-US" sz="1600" b="0" dirty="0" err="1">
                          <a:solidFill>
                            <a:schemeClr val="bg1"/>
                          </a:solidFill>
                          <a:effectLst/>
                        </a:rPr>
                        <a:t>Legl</a:t>
                      </a:r>
                      <a:endParaRPr lang="en-US" sz="1600" b="0" dirty="0">
                        <a:solidFill>
                          <a:schemeClr val="bg1"/>
                        </a:solidFill>
                        <a:effectLst/>
                        <a:latin typeface="+mj-lt"/>
                        <a:ea typeface="Times New Roman" panose="02020603050405020304" pitchFamily="18" charset="0"/>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effectLst/>
                        </a:rPr>
                        <a:t>As of 8/31/23</a:t>
                      </a:r>
                      <a:endParaRPr lang="en-US" sz="1600" b="0" dirty="0">
                        <a:solidFill>
                          <a:schemeClr val="bg1"/>
                        </a:solidFill>
                        <a:effectLst/>
                        <a:latin typeface="+mj-lt"/>
                        <a:ea typeface="Times New Roman" panose="02020603050405020304" pitchFamily="18" charset="0"/>
                      </a:endParaRPr>
                    </a:p>
                  </a:txBody>
                  <a:tcPr marL="68580" marR="68580" marT="34290" marB="34290"/>
                </a:tc>
                <a:extLst>
                  <a:ext uri="{0D108BD9-81ED-4DB2-BD59-A6C34878D82A}">
                    <a16:rowId xmlns:a16="http://schemas.microsoft.com/office/drawing/2014/main" val="4164457521"/>
                  </a:ext>
                </a:extLst>
              </a:tr>
              <a:tr h="608961">
                <a:tc>
                  <a:txBody>
                    <a:bodyPr/>
                    <a:lstStyle/>
                    <a:p>
                      <a:pPr algn="ctr"/>
                      <a:r>
                        <a:rPr lang="en-US" sz="1600" b="0" dirty="0">
                          <a:solidFill>
                            <a:schemeClr val="bg1"/>
                          </a:solidFill>
                          <a:latin typeface="+mj-lt"/>
                        </a:rPr>
                        <a:t>42</a:t>
                      </a:r>
                    </a:p>
                  </a:txBody>
                  <a:tcPr marL="68580" marR="68580" marT="34290" marB="34290"/>
                </a:tc>
                <a:tc>
                  <a:txBody>
                    <a:bodyPr/>
                    <a:lstStyle/>
                    <a:p>
                      <a:pPr algn="ctr"/>
                      <a:r>
                        <a:rPr lang="en-US" sz="1600" b="0" dirty="0">
                          <a:solidFill>
                            <a:schemeClr val="bg1"/>
                          </a:solidFill>
                          <a:latin typeface="+mj-lt"/>
                        </a:rPr>
                        <a:t>0</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effectLst/>
                          <a:latin typeface="+mj-lt"/>
                          <a:ea typeface="Times New Roman" panose="02020603050405020304" pitchFamily="18" charset="0"/>
                        </a:rPr>
                        <a:t>0</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effectLst/>
                          <a:latin typeface="+mj-lt"/>
                          <a:ea typeface="Times New Roman" panose="02020603050405020304" pitchFamily="18" charset="0"/>
                        </a:rPr>
                        <a:t>42</a:t>
                      </a:r>
                    </a:p>
                  </a:txBody>
                  <a:tcPr marL="68580" marR="68580" marT="34290" marB="34290"/>
                </a:tc>
                <a:extLst>
                  <a:ext uri="{0D108BD9-81ED-4DB2-BD59-A6C34878D82A}">
                    <a16:rowId xmlns:a16="http://schemas.microsoft.com/office/drawing/2014/main" val="3987292436"/>
                  </a:ext>
                </a:extLst>
              </a:tr>
            </a:tbl>
          </a:graphicData>
        </a:graphic>
      </p:graphicFrame>
      <p:sp>
        <p:nvSpPr>
          <p:cNvPr id="8" name="TextBox 7">
            <a:extLst>
              <a:ext uri="{FF2B5EF4-FFF2-40B4-BE49-F238E27FC236}">
                <a16:creationId xmlns:a16="http://schemas.microsoft.com/office/drawing/2014/main" id="{36059364-C590-4F63-8537-4BEE9C5A6CAB}"/>
              </a:ext>
            </a:extLst>
          </p:cNvPr>
          <p:cNvSpPr txBox="1"/>
          <p:nvPr/>
        </p:nvSpPr>
        <p:spPr>
          <a:xfrm>
            <a:off x="87086" y="3378932"/>
            <a:ext cx="328313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a:ea typeface="+mn-ea"/>
                <a:cs typeface="+mn-cs"/>
              </a:rPr>
              <a:t>Legal Cases</a:t>
            </a:r>
          </a:p>
        </p:txBody>
      </p:sp>
      <p:sp>
        <p:nvSpPr>
          <p:cNvPr id="10" name="TextBox 9">
            <a:extLst>
              <a:ext uri="{FF2B5EF4-FFF2-40B4-BE49-F238E27FC236}">
                <a16:creationId xmlns:a16="http://schemas.microsoft.com/office/drawing/2014/main" id="{5BAD86D9-C03E-4A30-A454-1333AEBA4A40}"/>
              </a:ext>
            </a:extLst>
          </p:cNvPr>
          <p:cNvSpPr txBox="1"/>
          <p:nvPr/>
        </p:nvSpPr>
        <p:spPr>
          <a:xfrm>
            <a:off x="87086" y="2128273"/>
            <a:ext cx="328313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a:ea typeface="+mn-ea"/>
                <a:cs typeface="+mn-cs"/>
              </a:rPr>
              <a:t>Violations (includes legal)</a:t>
            </a:r>
          </a:p>
        </p:txBody>
      </p:sp>
      <p:sp>
        <p:nvSpPr>
          <p:cNvPr id="2" name="TextBox 1">
            <a:extLst>
              <a:ext uri="{FF2B5EF4-FFF2-40B4-BE49-F238E27FC236}">
                <a16:creationId xmlns:a16="http://schemas.microsoft.com/office/drawing/2014/main" id="{51B85F77-1758-B0F5-6AE1-909BB9012E19}"/>
              </a:ext>
            </a:extLst>
          </p:cNvPr>
          <p:cNvSpPr txBox="1"/>
          <p:nvPr/>
        </p:nvSpPr>
        <p:spPr>
          <a:xfrm>
            <a:off x="87086" y="4949785"/>
            <a:ext cx="8961120" cy="166199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91 violations initiated in August:  55 maintenance/trash/grass; 1 dangerous tree; 13 no permit; 22 miscellaneous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rPr>
              <a:t>Miscellaneous violations includes signs, stop work orders, trailers, unregistered/junk vehicles, and vehicle parking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96 complied out; 153 remain open (includes the 42 violations in legal)</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rPr>
              <a:t>59 maintenance/trash; 2 </a:t>
            </a:r>
            <a:r>
              <a:rPr kumimoji="0" lang="en-US" sz="1600" b="0" i="0" u="none" strike="noStrike" kern="1200" cap="none" spc="0" normalizeH="0" baseline="0" noProof="0">
                <a:ln>
                  <a:noFill/>
                </a:ln>
                <a:solidFill>
                  <a:prstClr val="black"/>
                </a:solidFill>
                <a:effectLst/>
                <a:uLnTx/>
                <a:uFillTx/>
                <a:latin typeface="Century Gothic" panose="020B0502020202020204"/>
                <a:ea typeface="+mn-ea"/>
                <a:cs typeface="+mn-cs"/>
              </a:rPr>
              <a:t>dangerous tree; </a:t>
            </a:r>
            <a:r>
              <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rPr>
              <a:t>37 no permit; 55 miscellaneous</a:t>
            </a:r>
          </a:p>
        </p:txBody>
      </p:sp>
    </p:spTree>
    <p:extLst>
      <p:ext uri="{BB962C8B-B14F-4D97-AF65-F5344CB8AC3E}">
        <p14:creationId xmlns:p14="http://schemas.microsoft.com/office/powerpoint/2010/main" val="15547114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244125-7992-4A01-98A0-5A7AF00DDCF6}"/>
              </a:ext>
            </a:extLst>
          </p:cNvPr>
          <p:cNvSpPr>
            <a:spLocks noGrp="1"/>
          </p:cNvSpPr>
          <p:nvPr>
            <p:ph type="title"/>
          </p:nvPr>
        </p:nvSpPr>
        <p:spPr/>
        <p:txBody>
          <a:bodyPr>
            <a:noAutofit/>
          </a:bodyPr>
          <a:lstStyle/>
          <a:p>
            <a:pPr algn="ctr"/>
            <a:r>
              <a:rPr lang="en-US" b="1" u="sng" dirty="0">
                <a:solidFill>
                  <a:schemeClr val="bg1"/>
                </a:solidFill>
              </a:rPr>
              <a:t>Work Orders</a:t>
            </a:r>
            <a:br>
              <a:rPr lang="en-US" b="1" u="sng" dirty="0">
                <a:solidFill>
                  <a:schemeClr val="bg1"/>
                </a:solidFill>
              </a:rPr>
            </a:br>
            <a:r>
              <a:rPr lang="en-US" b="1" u="sng" dirty="0">
                <a:solidFill>
                  <a:schemeClr val="bg1"/>
                </a:solidFill>
              </a:rPr>
              <a:t>August</a:t>
            </a:r>
            <a:endParaRPr lang="en-US" b="1" u="sng" dirty="0"/>
          </a:p>
        </p:txBody>
      </p:sp>
      <p:graphicFrame>
        <p:nvGraphicFramePr>
          <p:cNvPr id="3" name="Table 6">
            <a:extLst>
              <a:ext uri="{FF2B5EF4-FFF2-40B4-BE49-F238E27FC236}">
                <a16:creationId xmlns:a16="http://schemas.microsoft.com/office/drawing/2014/main" id="{5C0D99A1-EF5E-4757-A838-781C5A71FF50}"/>
              </a:ext>
            </a:extLst>
          </p:cNvPr>
          <p:cNvGraphicFramePr>
            <a:graphicFrameLocks noGrp="1"/>
          </p:cNvGraphicFramePr>
          <p:nvPr/>
        </p:nvGraphicFramePr>
        <p:xfrm>
          <a:off x="571175" y="2521994"/>
          <a:ext cx="8046719" cy="1409061"/>
        </p:xfrm>
        <a:graphic>
          <a:graphicData uri="http://schemas.openxmlformats.org/drawingml/2006/table">
            <a:tbl>
              <a:tblPr firstRow="1" bandRow="1">
                <a:tableStyleId>{5C22544A-7EE6-4342-B048-85BDC9FD1C3A}</a:tableStyleId>
              </a:tblPr>
              <a:tblGrid>
                <a:gridCol w="1797722">
                  <a:extLst>
                    <a:ext uri="{9D8B030D-6E8A-4147-A177-3AD203B41FA5}">
                      <a16:colId xmlns:a16="http://schemas.microsoft.com/office/drawing/2014/main" val="497003325"/>
                    </a:ext>
                  </a:extLst>
                </a:gridCol>
                <a:gridCol w="2164411">
                  <a:extLst>
                    <a:ext uri="{9D8B030D-6E8A-4147-A177-3AD203B41FA5}">
                      <a16:colId xmlns:a16="http://schemas.microsoft.com/office/drawing/2014/main" val="1596258838"/>
                    </a:ext>
                  </a:extLst>
                </a:gridCol>
                <a:gridCol w="2204843">
                  <a:extLst>
                    <a:ext uri="{9D8B030D-6E8A-4147-A177-3AD203B41FA5}">
                      <a16:colId xmlns:a16="http://schemas.microsoft.com/office/drawing/2014/main" val="4124166728"/>
                    </a:ext>
                  </a:extLst>
                </a:gridCol>
                <a:gridCol w="1879743">
                  <a:extLst>
                    <a:ext uri="{9D8B030D-6E8A-4147-A177-3AD203B41FA5}">
                      <a16:colId xmlns:a16="http://schemas.microsoft.com/office/drawing/2014/main" val="2169824023"/>
                    </a:ext>
                  </a:extLst>
                </a:gridCol>
              </a:tblGrid>
              <a:tr h="342019">
                <a:tc>
                  <a:txBody>
                    <a:bodyPr/>
                    <a:lstStyle/>
                    <a:p>
                      <a:pPr algn="ctr"/>
                      <a:r>
                        <a:rPr lang="en-US" sz="1600" b="0" dirty="0">
                          <a:solidFill>
                            <a:schemeClr val="bg1"/>
                          </a:solidFill>
                          <a:effectLst/>
                        </a:rPr>
                        <a:t>Open Work Orders as of 7/31/23</a:t>
                      </a:r>
                      <a:endParaRPr lang="en-US" sz="1600" b="0" dirty="0">
                        <a:solidFill>
                          <a:schemeClr val="bg1"/>
                        </a:solidFill>
                        <a:latin typeface="+mj-lt"/>
                      </a:endParaRPr>
                    </a:p>
                  </a:txBody>
                  <a:tcPr marL="68580" marR="68580" marT="34290" marB="34290"/>
                </a:tc>
                <a:tc>
                  <a:txBody>
                    <a:bodyPr/>
                    <a:lstStyle/>
                    <a:p>
                      <a:pPr algn="ctr"/>
                      <a:r>
                        <a:rPr lang="en-US" sz="1600" b="0" dirty="0">
                          <a:solidFill>
                            <a:schemeClr val="bg1"/>
                          </a:solidFill>
                          <a:effectLst/>
                        </a:rPr>
                        <a:t>New Work Orders</a:t>
                      </a:r>
                      <a:endParaRPr lang="en-US" sz="1600" b="0" dirty="0">
                        <a:solidFill>
                          <a:schemeClr val="bg1"/>
                        </a:solidFill>
                        <a:latin typeface="+mj-lt"/>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effectLst/>
                        </a:rPr>
                        <a:t>Closed Work Orders</a:t>
                      </a:r>
                      <a:endParaRPr lang="en-US" sz="1600" b="0" dirty="0">
                        <a:solidFill>
                          <a:schemeClr val="bg1"/>
                        </a:solidFill>
                        <a:effectLst/>
                        <a:latin typeface="+mj-lt"/>
                        <a:ea typeface="Times New Roman" panose="02020603050405020304" pitchFamily="18" charset="0"/>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effectLst/>
                        </a:rPr>
                        <a:t>Open Work Orders as of 8/31/23</a:t>
                      </a:r>
                      <a:endParaRPr lang="en-US" sz="1600" b="0" dirty="0">
                        <a:solidFill>
                          <a:schemeClr val="bg1"/>
                        </a:solidFill>
                        <a:effectLst/>
                        <a:latin typeface="+mj-lt"/>
                        <a:ea typeface="Times New Roman" panose="02020603050405020304" pitchFamily="18" charset="0"/>
                      </a:endParaRPr>
                    </a:p>
                  </a:txBody>
                  <a:tcPr marL="68580" marR="68580" marT="34290" marB="34290"/>
                </a:tc>
                <a:extLst>
                  <a:ext uri="{0D108BD9-81ED-4DB2-BD59-A6C34878D82A}">
                    <a16:rowId xmlns:a16="http://schemas.microsoft.com/office/drawing/2014/main" val="2384583703"/>
                  </a:ext>
                </a:extLst>
              </a:tr>
              <a:tr h="608961">
                <a:tc>
                  <a:txBody>
                    <a:bodyPr/>
                    <a:lstStyle/>
                    <a:p>
                      <a:pPr algn="ctr"/>
                      <a:r>
                        <a:rPr lang="en-US" sz="1600" b="0" dirty="0">
                          <a:solidFill>
                            <a:schemeClr val="bg1"/>
                          </a:solidFill>
                          <a:latin typeface="+mj-lt"/>
                        </a:rPr>
                        <a:t>103</a:t>
                      </a:r>
                    </a:p>
                  </a:txBody>
                  <a:tcPr marL="68580" marR="68580" marT="34290" marB="34290"/>
                </a:tc>
                <a:tc>
                  <a:txBody>
                    <a:bodyPr/>
                    <a:lstStyle/>
                    <a:p>
                      <a:pPr algn="ctr"/>
                      <a:r>
                        <a:rPr lang="en-US" sz="1600" b="0" dirty="0">
                          <a:solidFill>
                            <a:schemeClr val="bg1"/>
                          </a:solidFill>
                          <a:latin typeface="+mj-lt"/>
                        </a:rPr>
                        <a:t>136</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effectLst/>
                          <a:latin typeface="+mj-lt"/>
                          <a:ea typeface="Times New Roman" panose="02020603050405020304" pitchFamily="18" charset="0"/>
                        </a:rPr>
                        <a:t>124</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effectLst/>
                          <a:latin typeface="+mj-lt"/>
                          <a:ea typeface="Times New Roman" panose="02020603050405020304" pitchFamily="18" charset="0"/>
                        </a:rPr>
                        <a:t>115</a:t>
                      </a:r>
                    </a:p>
                  </a:txBody>
                  <a:tcPr marL="68580" marR="68580" marT="34290" marB="34290"/>
                </a:tc>
                <a:extLst>
                  <a:ext uri="{0D108BD9-81ED-4DB2-BD59-A6C34878D82A}">
                    <a16:rowId xmlns:a16="http://schemas.microsoft.com/office/drawing/2014/main" val="3281243918"/>
                  </a:ext>
                </a:extLst>
              </a:tr>
            </a:tbl>
          </a:graphicData>
        </a:graphic>
      </p:graphicFrame>
      <p:sp>
        <p:nvSpPr>
          <p:cNvPr id="5" name="TextBox 4">
            <a:extLst>
              <a:ext uri="{FF2B5EF4-FFF2-40B4-BE49-F238E27FC236}">
                <a16:creationId xmlns:a16="http://schemas.microsoft.com/office/drawing/2014/main" id="{993A2DE9-0BB3-B3EC-EC28-C6C385411411}"/>
              </a:ext>
            </a:extLst>
          </p:cNvPr>
          <p:cNvSpPr txBox="1"/>
          <p:nvPr/>
        </p:nvSpPr>
        <p:spPr>
          <a:xfrm>
            <a:off x="571175" y="4955176"/>
            <a:ext cx="8046718" cy="138499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136 work orders initiated in August:  13 bulkhead; 38 drainage;                              28 grounds/landscaping; 13 roads; 4 signs; 40 general maintenance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Majority still open in drainage (66):</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rPr>
              <a:t>26 – over 30 days; 8 – over 60 days</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a:ea typeface="+mn-ea"/>
                <a:cs typeface="+mn-cs"/>
              </a:rPr>
              <a:t>Average 1-4 work orders a day to complete depending upon severity</a:t>
            </a: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7082871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244125-7992-4A01-98A0-5A7AF00DDCF6}"/>
              </a:ext>
            </a:extLst>
          </p:cNvPr>
          <p:cNvSpPr>
            <a:spLocks noGrp="1"/>
          </p:cNvSpPr>
          <p:nvPr>
            <p:ph type="title"/>
          </p:nvPr>
        </p:nvSpPr>
        <p:spPr>
          <a:xfrm>
            <a:off x="809997" y="139332"/>
            <a:ext cx="7524003" cy="1663343"/>
          </a:xfrm>
        </p:spPr>
        <p:txBody>
          <a:bodyPr>
            <a:noAutofit/>
          </a:bodyPr>
          <a:lstStyle/>
          <a:p>
            <a:pPr algn="ctr"/>
            <a:r>
              <a:rPr lang="en-US" u="sng" dirty="0">
                <a:solidFill>
                  <a:schemeClr val="bg1"/>
                </a:solidFill>
              </a:rPr>
              <a:t>Customer Service Dashboard</a:t>
            </a:r>
            <a:br>
              <a:rPr lang="en-US" b="0" u="sng" dirty="0">
                <a:solidFill>
                  <a:schemeClr val="bg1"/>
                </a:solidFill>
              </a:rPr>
            </a:br>
            <a:r>
              <a:rPr lang="en-US" sz="3200" b="0" u="sng" dirty="0">
                <a:solidFill>
                  <a:schemeClr val="bg1"/>
                </a:solidFill>
              </a:rPr>
              <a:t>(from info@oceanpines.org)</a:t>
            </a:r>
            <a:br>
              <a:rPr lang="en-US" sz="3200" b="0" u="sng" dirty="0">
                <a:solidFill>
                  <a:schemeClr val="bg1"/>
                </a:solidFill>
              </a:rPr>
            </a:br>
            <a:r>
              <a:rPr lang="en-US" u="sng" dirty="0">
                <a:solidFill>
                  <a:schemeClr val="bg1"/>
                </a:solidFill>
              </a:rPr>
              <a:t>August</a:t>
            </a:r>
          </a:p>
        </p:txBody>
      </p:sp>
      <p:graphicFrame>
        <p:nvGraphicFramePr>
          <p:cNvPr id="3" name="Table 6">
            <a:extLst>
              <a:ext uri="{FF2B5EF4-FFF2-40B4-BE49-F238E27FC236}">
                <a16:creationId xmlns:a16="http://schemas.microsoft.com/office/drawing/2014/main" id="{5C0D99A1-EF5E-4757-A838-781C5A71FF50}"/>
              </a:ext>
            </a:extLst>
          </p:cNvPr>
          <p:cNvGraphicFramePr>
            <a:graphicFrameLocks noGrp="1"/>
          </p:cNvGraphicFramePr>
          <p:nvPr/>
        </p:nvGraphicFramePr>
        <p:xfrm>
          <a:off x="2159726" y="2125434"/>
          <a:ext cx="4977921" cy="2537460"/>
        </p:xfrm>
        <a:graphic>
          <a:graphicData uri="http://schemas.openxmlformats.org/drawingml/2006/table">
            <a:tbl>
              <a:tblPr firstRow="1" bandRow="1">
                <a:tableStyleId>{5C22544A-7EE6-4342-B048-85BDC9FD1C3A}</a:tableStyleId>
              </a:tblPr>
              <a:tblGrid>
                <a:gridCol w="2457906">
                  <a:extLst>
                    <a:ext uri="{9D8B030D-6E8A-4147-A177-3AD203B41FA5}">
                      <a16:colId xmlns:a16="http://schemas.microsoft.com/office/drawing/2014/main" val="160533530"/>
                    </a:ext>
                  </a:extLst>
                </a:gridCol>
                <a:gridCol w="2520015">
                  <a:extLst>
                    <a:ext uri="{9D8B030D-6E8A-4147-A177-3AD203B41FA5}">
                      <a16:colId xmlns:a16="http://schemas.microsoft.com/office/drawing/2014/main" val="2169824023"/>
                    </a:ext>
                  </a:extLst>
                </a:gridCol>
              </a:tblGrid>
              <a:tr h="227651">
                <a:tc>
                  <a:txBody>
                    <a:bodyPr/>
                    <a:lstStyle/>
                    <a:p>
                      <a:pPr algn="l"/>
                      <a:r>
                        <a:rPr lang="en-US" sz="1800" b="1" dirty="0">
                          <a:solidFill>
                            <a:schemeClr val="bg1"/>
                          </a:solidFill>
                        </a:rPr>
                        <a:t>Type</a:t>
                      </a:r>
                      <a:endParaRPr lang="en-US" sz="1800" b="1" dirty="0">
                        <a:solidFill>
                          <a:schemeClr val="bg1"/>
                        </a:solidFill>
                        <a:latin typeface="Times New Roman" panose="02020603050405020304" pitchFamily="18" charset="0"/>
                        <a:cs typeface="Times New Roman" panose="02020603050405020304" pitchFamily="18" charset="0"/>
                      </a:endParaRPr>
                    </a:p>
                  </a:txBody>
                  <a:tcPr marL="68580" marR="68580" marT="34290" marB="34290"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bg1"/>
                          </a:solidFill>
                          <a:effectLst/>
                        </a:rPr>
                        <a:t># Received – August</a:t>
                      </a:r>
                      <a:endParaRPr lang="en-US" sz="1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b"/>
                </a:tc>
                <a:extLst>
                  <a:ext uri="{0D108BD9-81ED-4DB2-BD59-A6C34878D82A}">
                    <a16:rowId xmlns:a16="http://schemas.microsoft.com/office/drawing/2014/main" val="2384583703"/>
                  </a:ext>
                </a:extLst>
              </a:tr>
              <a:tr h="250417">
                <a:tc>
                  <a:txBody>
                    <a:bodyPr/>
                    <a:lstStyle/>
                    <a:p>
                      <a:pPr algn="l"/>
                      <a:r>
                        <a:rPr lang="en-US" sz="1800" dirty="0">
                          <a:solidFill>
                            <a:schemeClr val="bg1"/>
                          </a:solidFill>
                        </a:rPr>
                        <a:t>Amenities</a:t>
                      </a:r>
                      <a:endParaRPr lang="en-US" sz="1800" dirty="0">
                        <a:solidFill>
                          <a:schemeClr val="bg1"/>
                        </a:solidFill>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bg1"/>
                          </a:solidFill>
                          <a:effectLst/>
                          <a:latin typeface="Century Gothic" panose="020B0502020202020204" pitchFamily="34" charset="0"/>
                          <a:ea typeface="Times New Roman" panose="02020603050405020304" pitchFamily="18" charset="0"/>
                          <a:cs typeface="Times New Roman" panose="02020603050405020304" pitchFamily="18" charset="0"/>
                        </a:rPr>
                        <a:t>38</a:t>
                      </a:r>
                    </a:p>
                  </a:txBody>
                  <a:tcPr marL="68580" marR="68580" marT="34290" marB="34290"/>
                </a:tc>
                <a:extLst>
                  <a:ext uri="{0D108BD9-81ED-4DB2-BD59-A6C34878D82A}">
                    <a16:rowId xmlns:a16="http://schemas.microsoft.com/office/drawing/2014/main" val="2769008789"/>
                  </a:ext>
                </a:extLst>
              </a:tr>
              <a:tr h="250417">
                <a:tc>
                  <a:txBody>
                    <a:bodyPr/>
                    <a:lstStyle/>
                    <a:p>
                      <a:pPr algn="l"/>
                      <a:r>
                        <a:rPr lang="en-US" sz="1800" dirty="0">
                          <a:solidFill>
                            <a:schemeClr val="bg1"/>
                          </a:solidFill>
                        </a:rPr>
                        <a:t>CPI</a:t>
                      </a:r>
                      <a:endParaRPr lang="en-US" sz="1800" dirty="0">
                        <a:solidFill>
                          <a:schemeClr val="bg1"/>
                        </a:solidFill>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bg1"/>
                          </a:solidFill>
                          <a:effectLst/>
                          <a:latin typeface="Century Gothic" panose="020B0502020202020204" pitchFamily="34" charset="0"/>
                          <a:ea typeface="Times New Roman" panose="02020603050405020304" pitchFamily="18" charset="0"/>
                          <a:cs typeface="Times New Roman" panose="02020603050405020304" pitchFamily="18" charset="0"/>
                        </a:rPr>
                        <a:t>21</a:t>
                      </a:r>
                    </a:p>
                  </a:txBody>
                  <a:tcPr marL="68580" marR="68580" marT="34290" marB="34290"/>
                </a:tc>
                <a:extLst>
                  <a:ext uri="{0D108BD9-81ED-4DB2-BD59-A6C34878D82A}">
                    <a16:rowId xmlns:a16="http://schemas.microsoft.com/office/drawing/2014/main" val="3958475169"/>
                  </a:ext>
                </a:extLst>
              </a:tr>
              <a:tr h="250417">
                <a:tc>
                  <a:txBody>
                    <a:bodyPr/>
                    <a:lstStyle/>
                    <a:p>
                      <a:pPr algn="l"/>
                      <a:r>
                        <a:rPr lang="en-US" sz="1800" dirty="0">
                          <a:solidFill>
                            <a:schemeClr val="bg1"/>
                          </a:solidFill>
                        </a:rPr>
                        <a:t>Drainage</a:t>
                      </a:r>
                      <a:endParaRPr lang="en-US" sz="1800" dirty="0">
                        <a:solidFill>
                          <a:schemeClr val="bg1"/>
                        </a:solidFill>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bg1"/>
                          </a:solidFill>
                          <a:effectLst/>
                          <a:latin typeface="Century Gothic" panose="020B0502020202020204" pitchFamily="34" charset="0"/>
                          <a:ea typeface="Times New Roman" panose="02020603050405020304" pitchFamily="18" charset="0"/>
                          <a:cs typeface="Times New Roman" panose="02020603050405020304" pitchFamily="18" charset="0"/>
                        </a:rPr>
                        <a:t>2</a:t>
                      </a:r>
                    </a:p>
                  </a:txBody>
                  <a:tcPr marL="68580" marR="68580" marT="34290" marB="34290"/>
                </a:tc>
                <a:extLst>
                  <a:ext uri="{0D108BD9-81ED-4DB2-BD59-A6C34878D82A}">
                    <a16:rowId xmlns:a16="http://schemas.microsoft.com/office/drawing/2014/main" val="1924032667"/>
                  </a:ext>
                </a:extLst>
              </a:tr>
              <a:tr h="317588">
                <a:tc>
                  <a:txBody>
                    <a:bodyPr/>
                    <a:lstStyle/>
                    <a:p>
                      <a:pPr algn="l"/>
                      <a:r>
                        <a:rPr lang="en-US" sz="1800" b="0" dirty="0">
                          <a:solidFill>
                            <a:schemeClr val="bg1"/>
                          </a:solidFill>
                          <a:effectLst/>
                        </a:rPr>
                        <a:t>General </a:t>
                      </a:r>
                      <a:endParaRPr lang="en-US" sz="1800" b="0" dirty="0">
                        <a:solidFill>
                          <a:schemeClr val="bg1"/>
                        </a:solidFill>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bg1"/>
                          </a:solidFill>
                          <a:effectLst/>
                          <a:latin typeface="Century Gothic" panose="020B0502020202020204" pitchFamily="34" charset="0"/>
                          <a:ea typeface="Times New Roman" panose="02020603050405020304" pitchFamily="18" charset="0"/>
                          <a:cs typeface="Times New Roman" panose="02020603050405020304" pitchFamily="18" charset="0"/>
                        </a:rPr>
                        <a:t>73</a:t>
                      </a:r>
                    </a:p>
                  </a:txBody>
                  <a:tcPr marL="68580" marR="68580" marT="34290" marB="34290"/>
                </a:tc>
                <a:extLst>
                  <a:ext uri="{0D108BD9-81ED-4DB2-BD59-A6C34878D82A}">
                    <a16:rowId xmlns:a16="http://schemas.microsoft.com/office/drawing/2014/main" val="1279019372"/>
                  </a:ext>
                </a:extLst>
              </a:tr>
              <a:tr h="250417">
                <a:tc>
                  <a:txBody>
                    <a:bodyPr/>
                    <a:lstStyle/>
                    <a:p>
                      <a:r>
                        <a:rPr lang="en-US" sz="1800" dirty="0">
                          <a:solidFill>
                            <a:schemeClr val="bg1"/>
                          </a:solidFill>
                        </a:rPr>
                        <a:t>Public Works</a:t>
                      </a:r>
                      <a:endParaRPr lang="en-US" sz="1800" dirty="0">
                        <a:solidFill>
                          <a:schemeClr val="bg1"/>
                        </a:solidFill>
                        <a:latin typeface="Times New Roman" panose="02020603050405020304" pitchFamily="18" charset="0"/>
                        <a:cs typeface="Times New Roman" panose="02020603050405020304" pitchFamily="18" charset="0"/>
                      </a:endParaRPr>
                    </a:p>
                  </a:txBody>
                  <a:tcPr/>
                </a:tc>
                <a:tc>
                  <a:txBody>
                    <a:bodyPr/>
                    <a:lstStyle/>
                    <a:p>
                      <a:pPr algn="ctr"/>
                      <a:r>
                        <a:rPr lang="en-US" sz="1800" b="0" dirty="0">
                          <a:solidFill>
                            <a:schemeClr val="bg1"/>
                          </a:solidFill>
                          <a:latin typeface="Century Gothic" panose="020B0502020202020204" pitchFamily="34" charset="0"/>
                          <a:cs typeface="Times New Roman" panose="02020603050405020304" pitchFamily="18" charset="0"/>
                        </a:rPr>
                        <a:t>20</a:t>
                      </a:r>
                    </a:p>
                  </a:txBody>
                  <a:tcPr marL="68580" marR="68580" marT="34290" marB="34290"/>
                </a:tc>
                <a:extLst>
                  <a:ext uri="{0D108BD9-81ED-4DB2-BD59-A6C34878D82A}">
                    <a16:rowId xmlns:a16="http://schemas.microsoft.com/office/drawing/2014/main" val="1862857128"/>
                  </a:ext>
                </a:extLst>
              </a:tr>
              <a:tr h="250417">
                <a:tc>
                  <a:txBody>
                    <a:bodyPr/>
                    <a:lstStyle/>
                    <a:p>
                      <a:r>
                        <a:rPr lang="en-US" sz="1800" b="1" dirty="0">
                          <a:solidFill>
                            <a:schemeClr val="bg1"/>
                          </a:solidFill>
                        </a:rPr>
                        <a:t>TOTAL</a:t>
                      </a:r>
                      <a:endParaRPr lang="en-US" sz="1800" b="1" dirty="0">
                        <a:solidFill>
                          <a:schemeClr val="bg1"/>
                        </a:solidFill>
                        <a:latin typeface="Times New Roman" panose="02020603050405020304" pitchFamily="18" charset="0"/>
                        <a:cs typeface="Times New Roman" panose="02020603050405020304" pitchFamily="18" charset="0"/>
                      </a:endParaRPr>
                    </a:p>
                  </a:txBody>
                  <a:tcPr/>
                </a:tc>
                <a:tc>
                  <a:txBody>
                    <a:bodyPr/>
                    <a:lstStyle/>
                    <a:p>
                      <a:pPr algn="ctr"/>
                      <a:r>
                        <a:rPr lang="en-US" sz="1800" b="1" dirty="0">
                          <a:solidFill>
                            <a:schemeClr val="bg1"/>
                          </a:solidFill>
                          <a:latin typeface="Century Gothic" panose="020B0502020202020204" pitchFamily="34" charset="0"/>
                          <a:cs typeface="Times New Roman" panose="02020603050405020304" pitchFamily="18" charset="0"/>
                        </a:rPr>
                        <a:t>154</a:t>
                      </a:r>
                    </a:p>
                  </a:txBody>
                  <a:tcPr marL="68580" marR="68580" marT="34290" marB="34290"/>
                </a:tc>
                <a:extLst>
                  <a:ext uri="{0D108BD9-81ED-4DB2-BD59-A6C34878D82A}">
                    <a16:rowId xmlns:a16="http://schemas.microsoft.com/office/drawing/2014/main" val="1802448314"/>
                  </a:ext>
                </a:extLst>
              </a:tr>
            </a:tbl>
          </a:graphicData>
        </a:graphic>
      </p:graphicFrame>
      <p:pic>
        <p:nvPicPr>
          <p:cNvPr id="5" name="Picture 2">
            <a:extLst>
              <a:ext uri="{FF2B5EF4-FFF2-40B4-BE49-F238E27FC236}">
                <a16:creationId xmlns:a16="http://schemas.microsoft.com/office/drawing/2014/main" id="{97C8FB9E-F9E1-9DA5-4E9C-7C66AD0CD3AF}"/>
              </a:ext>
            </a:extLst>
          </p:cNvPr>
          <p:cNvPicPr>
            <a:picLocks noChangeAspect="1" noChangeArrowheads="1"/>
          </p:cNvPicPr>
          <p:nvPr/>
        </p:nvPicPr>
        <p:blipFill>
          <a:blip r:link="rId2">
            <a:extLst>
              <a:ext uri="{28A0092B-C50C-407E-A947-70E740481C1C}">
                <a14:useLocalDpi xmlns:a14="http://schemas.microsoft.com/office/drawing/2010/main" val="0"/>
              </a:ext>
            </a:extLst>
          </a:blip>
          <a:srcRect/>
          <a:stretch>
            <a:fillRect/>
          </a:stretch>
        </p:blipFill>
        <p:spPr bwMode="auto">
          <a:xfrm>
            <a:off x="2800350" y="4802772"/>
            <a:ext cx="3708179" cy="19576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63427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Freeform 6">
            <a:extLst>
              <a:ext uri="{FF2B5EF4-FFF2-40B4-BE49-F238E27FC236}">
                <a16:creationId xmlns:a16="http://schemas.microsoft.com/office/drawing/2014/main" id="{8775F366-526C-4C42-8931-696FFE8AA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43000" y="854869"/>
            <a:ext cx="6858000" cy="3902869"/>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6="http://schemas.microsoft.com/office/drawing/2014/main"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pPr defTabSz="685800"/>
            <a:endParaRPr lang="en-US" sz="1350">
              <a:solidFill>
                <a:prstClr val="white"/>
              </a:solidFill>
              <a:latin typeface="Century Gothic" panose="020B0502020202020204"/>
            </a:endParaRPr>
          </a:p>
        </p:txBody>
      </p:sp>
      <p:sp useBgFill="1">
        <p:nvSpPr>
          <p:cNvPr id="20" name="Rectangle 19">
            <a:extLst>
              <a:ext uri="{FF2B5EF4-FFF2-40B4-BE49-F238E27FC236}">
                <a16:creationId xmlns:a16="http://schemas.microsoft.com/office/drawing/2014/main" id="{597EA66B-2AAB-42B0-9F9D-38920D8D82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00" y="857250"/>
            <a:ext cx="6858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entury Gothic" panose="020B0502020202020204"/>
            </a:endParaRPr>
          </a:p>
        </p:txBody>
      </p:sp>
      <p:sp>
        <p:nvSpPr>
          <p:cNvPr id="13" name="Title 12"/>
          <p:cNvSpPr>
            <a:spLocks noGrp="1"/>
          </p:cNvSpPr>
          <p:nvPr>
            <p:ph type="title"/>
          </p:nvPr>
        </p:nvSpPr>
        <p:spPr>
          <a:xfrm>
            <a:off x="1685925" y="1521326"/>
            <a:ext cx="5772151" cy="1907675"/>
          </a:xfrm>
          <a:effectLst/>
        </p:spPr>
        <p:txBody>
          <a:bodyPr vert="horz" lIns="68580" tIns="34290" rIns="68580" bIns="34290" rtlCol="0" anchor="b">
            <a:normAutofit/>
          </a:bodyPr>
          <a:lstStyle/>
          <a:p>
            <a:pPr algn="ctr"/>
            <a:r>
              <a:rPr lang="en-US" sz="4050" dirty="0">
                <a:solidFill>
                  <a:schemeClr val="tx1"/>
                </a:solidFill>
                <a:cs typeface="+mj-cs"/>
              </a:rPr>
              <a:t>Financials</a:t>
            </a:r>
          </a:p>
        </p:txBody>
      </p:sp>
      <p:sp>
        <p:nvSpPr>
          <p:cNvPr id="22" name="Freeform: Shape 21">
            <a:extLst>
              <a:ext uri="{FF2B5EF4-FFF2-40B4-BE49-F238E27FC236}">
                <a16:creationId xmlns:a16="http://schemas.microsoft.com/office/drawing/2014/main" id="{D360EBE3-31BB-422F-AA87-FA3873DAE4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0800000">
            <a:off x="1143000" y="4898538"/>
            <a:ext cx="6858000" cy="1102212"/>
          </a:xfrm>
          <a:custGeom>
            <a:avLst/>
            <a:gdLst>
              <a:gd name="connsiteX0" fmla="*/ 6113881 w 12192000"/>
              <a:gd name="connsiteY0" fmla="*/ 1469616 h 1469616"/>
              <a:gd name="connsiteX1" fmla="*/ 6101181 w 12192000"/>
              <a:gd name="connsiteY1" fmla="*/ 1469616 h 1469616"/>
              <a:gd name="connsiteX2" fmla="*/ 6090598 w 12192000"/>
              <a:gd name="connsiteY2" fmla="*/ 1469616 h 1469616"/>
              <a:gd name="connsiteX3" fmla="*/ 6077897 w 12192000"/>
              <a:gd name="connsiteY3" fmla="*/ 1464854 h 1469616"/>
              <a:gd name="connsiteX4" fmla="*/ 6065198 w 12192000"/>
              <a:gd name="connsiteY4" fmla="*/ 1460091 h 1469616"/>
              <a:gd name="connsiteX5" fmla="*/ 6056731 w 12192000"/>
              <a:gd name="connsiteY5" fmla="*/ 1456916 h 1469616"/>
              <a:gd name="connsiteX6" fmla="*/ 5678033 w 12192000"/>
              <a:gd name="connsiteY6" fmla="*/ 1172892 h 1469616"/>
              <a:gd name="connsiteX7" fmla="*/ 0 w 12192000"/>
              <a:gd name="connsiteY7" fmla="*/ 1172892 h 1469616"/>
              <a:gd name="connsiteX8" fmla="*/ 0 w 12192000"/>
              <a:gd name="connsiteY8" fmla="*/ 1162370 h 1469616"/>
              <a:gd name="connsiteX9" fmla="*/ 0 w 12192000"/>
              <a:gd name="connsiteY9" fmla="*/ 403347 h 1469616"/>
              <a:gd name="connsiteX10" fmla="*/ 0 w 12192000"/>
              <a:gd name="connsiteY10" fmla="*/ 0 h 1469616"/>
              <a:gd name="connsiteX11" fmla="*/ 12192000 w 12192000"/>
              <a:gd name="connsiteY11" fmla="*/ 0 h 1469616"/>
              <a:gd name="connsiteX12" fmla="*/ 12192000 w 12192000"/>
              <a:gd name="connsiteY12" fmla="*/ 403347 h 1469616"/>
              <a:gd name="connsiteX13" fmla="*/ 12192000 w 12192000"/>
              <a:gd name="connsiteY13" fmla="*/ 1162370 h 1469616"/>
              <a:gd name="connsiteX14" fmla="*/ 12192000 w 12192000"/>
              <a:gd name="connsiteY14" fmla="*/ 1172892 h 1469616"/>
              <a:gd name="connsiteX15" fmla="*/ 6524330 w 12192000"/>
              <a:gd name="connsiteY15" fmla="*/ 1172892 h 1469616"/>
              <a:gd name="connsiteX16" fmla="*/ 6145631 w 12192000"/>
              <a:gd name="connsiteY16" fmla="*/ 1456916 h 1469616"/>
              <a:gd name="connsiteX17" fmla="*/ 6137163 w 12192000"/>
              <a:gd name="connsiteY17" fmla="*/ 1460091 h 1469616"/>
              <a:gd name="connsiteX18" fmla="*/ 6124463 w 12192000"/>
              <a:gd name="connsiteY18" fmla="*/ 1464854 h 146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0" h="1469616">
                <a:moveTo>
                  <a:pt x="6113881" y="1469616"/>
                </a:moveTo>
                <a:lnTo>
                  <a:pt x="6101181" y="1469616"/>
                </a:lnTo>
                <a:lnTo>
                  <a:pt x="6090598" y="1469616"/>
                </a:lnTo>
                <a:lnTo>
                  <a:pt x="6077897" y="1464854"/>
                </a:lnTo>
                <a:lnTo>
                  <a:pt x="6065198" y="1460091"/>
                </a:lnTo>
                <a:lnTo>
                  <a:pt x="6056731" y="1456916"/>
                </a:lnTo>
                <a:lnTo>
                  <a:pt x="5678033" y="1172892"/>
                </a:lnTo>
                <a:lnTo>
                  <a:pt x="0" y="1172892"/>
                </a:lnTo>
                <a:lnTo>
                  <a:pt x="0" y="1162370"/>
                </a:lnTo>
                <a:lnTo>
                  <a:pt x="0" y="403347"/>
                </a:lnTo>
                <a:lnTo>
                  <a:pt x="0" y="0"/>
                </a:lnTo>
                <a:lnTo>
                  <a:pt x="12192000" y="0"/>
                </a:lnTo>
                <a:lnTo>
                  <a:pt x="12192000" y="403347"/>
                </a:lnTo>
                <a:lnTo>
                  <a:pt x="12192000" y="1162370"/>
                </a:lnTo>
                <a:lnTo>
                  <a:pt x="12192000" y="1172892"/>
                </a:lnTo>
                <a:lnTo>
                  <a:pt x="6524330" y="1172892"/>
                </a:lnTo>
                <a:lnTo>
                  <a:pt x="6145631" y="1456916"/>
                </a:lnTo>
                <a:lnTo>
                  <a:pt x="6137163" y="1460091"/>
                </a:lnTo>
                <a:lnTo>
                  <a:pt x="6124463" y="1464854"/>
                </a:lnTo>
                <a:close/>
              </a:path>
            </a:pathLst>
          </a:custGeom>
          <a:ln>
            <a:noFill/>
          </a:ln>
          <a:effectLst/>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pPr defTabSz="685800"/>
            <a:endParaRPr lang="en-US" sz="1350">
              <a:solidFill>
                <a:prstClr val="white"/>
              </a:solidFill>
              <a:latin typeface="Century Gothic" panose="020B0502020202020204"/>
            </a:endParaRPr>
          </a:p>
        </p:txBody>
      </p:sp>
    </p:spTree>
    <p:extLst>
      <p:ext uri="{BB962C8B-B14F-4D97-AF65-F5344CB8AC3E}">
        <p14:creationId xmlns:p14="http://schemas.microsoft.com/office/powerpoint/2010/main" val="131886750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13"/>
                                        </p:tgtEl>
                                        <p:attrNameLst>
                                          <p:attrName>style.visibility</p:attrName>
                                        </p:attrNameLst>
                                      </p:cBhvr>
                                      <p:to>
                                        <p:strVal val="visible"/>
                                      </p:to>
                                    </p:set>
                                    <p:animEffect transition="in" filter="fade">
                                      <p:cBhvr>
                                        <p:cTn id="7" dur="4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60220" y="950169"/>
            <a:ext cx="5623560" cy="773519"/>
          </a:xfrm>
        </p:spPr>
        <p:txBody>
          <a:bodyPr>
            <a:normAutofit fontScale="90000"/>
          </a:bodyPr>
          <a:lstStyle/>
          <a:p>
            <a:pPr algn="ctr"/>
            <a:r>
              <a:rPr lang="en-US" sz="2700" dirty="0">
                <a:latin typeface="Century Gothic" panose="020B0502020202020204" pitchFamily="34" charset="0"/>
              </a:rPr>
              <a:t>UNAUDITED FINANCIAL CHANGE</a:t>
            </a:r>
            <a:br>
              <a:rPr lang="en-US" sz="2700" dirty="0">
                <a:latin typeface="Century Gothic" panose="020B0502020202020204" pitchFamily="34" charset="0"/>
              </a:rPr>
            </a:br>
            <a:r>
              <a:rPr lang="en-US" sz="2700" dirty="0">
                <a:latin typeface="Century Gothic" panose="020B0502020202020204" pitchFamily="34" charset="0"/>
              </a:rPr>
              <a:t>MONTH OF AUGUST 2023</a:t>
            </a:r>
            <a:endParaRPr lang="en-US" sz="2025" dirty="0">
              <a:latin typeface="Franklin Gothic Medium" panose="020B0603020102020204" pitchFamily="34" charset="0"/>
            </a:endParaRPr>
          </a:p>
        </p:txBody>
      </p:sp>
      <p:graphicFrame>
        <p:nvGraphicFramePr>
          <p:cNvPr id="4" name="Table 3">
            <a:extLst>
              <a:ext uri="{FF2B5EF4-FFF2-40B4-BE49-F238E27FC236}">
                <a16:creationId xmlns:a16="http://schemas.microsoft.com/office/drawing/2014/main" id="{9EA52B43-19FA-4221-AEE4-462E04F3AFA6}"/>
              </a:ext>
            </a:extLst>
          </p:cNvPr>
          <p:cNvGraphicFramePr>
            <a:graphicFrameLocks noGrp="1"/>
          </p:cNvGraphicFramePr>
          <p:nvPr/>
        </p:nvGraphicFramePr>
        <p:xfrm>
          <a:off x="1348740" y="2600335"/>
          <a:ext cx="6446519" cy="2293480"/>
        </p:xfrm>
        <a:graphic>
          <a:graphicData uri="http://schemas.openxmlformats.org/drawingml/2006/table">
            <a:tbl>
              <a:tblPr>
                <a:tableStyleId>{5202B0CA-FC54-4496-8BCA-5EF66A818D29}</a:tableStyleId>
              </a:tblPr>
              <a:tblGrid>
                <a:gridCol w="1971203">
                  <a:extLst>
                    <a:ext uri="{9D8B030D-6E8A-4147-A177-3AD203B41FA5}">
                      <a16:colId xmlns:a16="http://schemas.microsoft.com/office/drawing/2014/main" val="1529911752"/>
                    </a:ext>
                  </a:extLst>
                </a:gridCol>
                <a:gridCol w="1482008">
                  <a:extLst>
                    <a:ext uri="{9D8B030D-6E8A-4147-A177-3AD203B41FA5}">
                      <a16:colId xmlns:a16="http://schemas.microsoft.com/office/drawing/2014/main" val="1196787798"/>
                    </a:ext>
                  </a:extLst>
                </a:gridCol>
                <a:gridCol w="1541150">
                  <a:extLst>
                    <a:ext uri="{9D8B030D-6E8A-4147-A177-3AD203B41FA5}">
                      <a16:colId xmlns:a16="http://schemas.microsoft.com/office/drawing/2014/main" val="1193626519"/>
                    </a:ext>
                  </a:extLst>
                </a:gridCol>
                <a:gridCol w="1452158">
                  <a:extLst>
                    <a:ext uri="{9D8B030D-6E8A-4147-A177-3AD203B41FA5}">
                      <a16:colId xmlns:a16="http://schemas.microsoft.com/office/drawing/2014/main" val="3714425827"/>
                    </a:ext>
                  </a:extLst>
                </a:gridCol>
              </a:tblGrid>
              <a:tr h="272634">
                <a:tc gridSpan="4">
                  <a:txBody>
                    <a:bodyPr/>
                    <a:lstStyle/>
                    <a:p>
                      <a:pPr algn="ctr" fontAlgn="b"/>
                      <a:r>
                        <a:rPr lang="en-US" sz="1400" b="1" u="none" strike="noStrike" dirty="0">
                          <a:effectLst/>
                        </a:rPr>
                        <a:t>August (In 000’s)</a:t>
                      </a:r>
                      <a:endParaRPr lang="en-US" sz="1400" b="1" i="0" u="none" strike="noStrike" dirty="0">
                        <a:solidFill>
                          <a:srgbClr val="000000"/>
                        </a:solidFill>
                        <a:effectLst/>
                        <a:latin typeface="Century Gothic" panose="020B0502020202020204" pitchFamily="34" charset="0"/>
                      </a:endParaRPr>
                    </a:p>
                  </a:txBody>
                  <a:tcPr marL="6497" marR="6497" marT="6497" marB="0" anchor="b"/>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2635703382"/>
                  </a:ext>
                </a:extLst>
              </a:tr>
              <a:tr h="340799">
                <a:tc>
                  <a:txBody>
                    <a:bodyPr/>
                    <a:lstStyle/>
                    <a:p>
                      <a:pPr algn="l" fontAlgn="b"/>
                      <a:endParaRPr lang="en-US" sz="1100" b="0" i="0" u="none" strike="noStrike" dirty="0">
                        <a:solidFill>
                          <a:srgbClr val="000000"/>
                        </a:solidFill>
                        <a:effectLst/>
                        <a:latin typeface="Century Gothic" panose="020B0502020202020204" pitchFamily="34" charset="0"/>
                      </a:endParaRPr>
                    </a:p>
                  </a:txBody>
                  <a:tcPr marL="6497" marR="6497" marT="6497" marB="0" anchor="b"/>
                </a:tc>
                <a:tc rowSpan="3">
                  <a:txBody>
                    <a:bodyPr/>
                    <a:lstStyle/>
                    <a:p>
                      <a:pPr algn="ctr" fontAlgn="ctr"/>
                      <a:r>
                        <a:rPr lang="en-US" sz="1200" u="none" strike="noStrike" dirty="0">
                          <a:effectLst/>
                        </a:rPr>
                        <a:t>Budget</a:t>
                      </a:r>
                      <a:endParaRPr lang="en-US" sz="1200" b="1" i="0" u="none" strike="noStrike" dirty="0">
                        <a:solidFill>
                          <a:srgbClr val="000000"/>
                        </a:solidFill>
                        <a:effectLst/>
                        <a:latin typeface="Century Gothic" panose="020B0502020202020204" pitchFamily="34" charset="0"/>
                      </a:endParaRPr>
                    </a:p>
                  </a:txBody>
                  <a:tcPr marL="6497" marR="6497" marT="6497" marB="0" anchor="b"/>
                </a:tc>
                <a:tc rowSpan="3">
                  <a:txBody>
                    <a:bodyPr/>
                    <a:lstStyle/>
                    <a:p>
                      <a:pPr algn="ctr" fontAlgn="ctr"/>
                      <a:r>
                        <a:rPr lang="en-US" sz="1200" u="none" strike="noStrike" dirty="0">
                          <a:effectLst/>
                        </a:rPr>
                        <a:t>Current Year</a:t>
                      </a:r>
                      <a:endParaRPr lang="en-US" sz="1200" b="1" i="0" u="none" strike="noStrike" dirty="0">
                        <a:solidFill>
                          <a:srgbClr val="000000"/>
                        </a:solidFill>
                        <a:effectLst/>
                        <a:latin typeface="Century Gothic" panose="020B0502020202020204" pitchFamily="34" charset="0"/>
                      </a:endParaRPr>
                    </a:p>
                  </a:txBody>
                  <a:tcPr marL="6497" marR="6497" marT="6497" marB="0" anchor="b"/>
                </a:tc>
                <a:tc rowSpan="3">
                  <a:txBody>
                    <a:bodyPr/>
                    <a:lstStyle/>
                    <a:p>
                      <a:pPr algn="ctr" fontAlgn="ctr"/>
                      <a:r>
                        <a:rPr lang="en-US" sz="1200" u="none" strike="noStrike" dirty="0">
                          <a:effectLst/>
                        </a:rPr>
                        <a:t>Favor/ (</a:t>
                      </a:r>
                      <a:r>
                        <a:rPr lang="en-US" sz="1200" u="none" strike="noStrike" dirty="0" err="1">
                          <a:effectLst/>
                        </a:rPr>
                        <a:t>Unfavor</a:t>
                      </a:r>
                      <a:r>
                        <a:rPr lang="en-US" sz="1200" u="none" strike="noStrike" dirty="0">
                          <a:effectLst/>
                        </a:rPr>
                        <a:t>) vs. Budget</a:t>
                      </a:r>
                      <a:endParaRPr lang="en-US" sz="1200" b="1" i="0" u="none" strike="noStrike" dirty="0">
                        <a:solidFill>
                          <a:srgbClr val="000000"/>
                        </a:solidFill>
                        <a:effectLst/>
                        <a:latin typeface="Century Gothic" panose="020B0502020202020204" pitchFamily="34" charset="0"/>
                      </a:endParaRPr>
                    </a:p>
                  </a:txBody>
                  <a:tcPr marL="6497" marR="6497" marT="6497" marB="0" anchor="b"/>
                </a:tc>
                <a:extLst>
                  <a:ext uri="{0D108BD9-81ED-4DB2-BD59-A6C34878D82A}">
                    <a16:rowId xmlns:a16="http://schemas.microsoft.com/office/drawing/2014/main" val="231670456"/>
                  </a:ext>
                </a:extLst>
              </a:tr>
              <a:tr h="231194">
                <a:tc>
                  <a:txBody>
                    <a:bodyPr/>
                    <a:lstStyle/>
                    <a:p>
                      <a:pPr algn="l" fontAlgn="ctr"/>
                      <a:endParaRPr lang="en-US" sz="1100" b="0" i="0" u="none" strike="noStrike" dirty="0">
                        <a:solidFill>
                          <a:srgbClr val="000000"/>
                        </a:solidFill>
                        <a:effectLst/>
                        <a:latin typeface="Century Gothic" panose="020B0502020202020204" pitchFamily="34" charset="0"/>
                      </a:endParaRPr>
                    </a:p>
                  </a:txBody>
                  <a:tcPr marL="6497" marR="6497" marT="6497" marB="0" anchor="ct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349768013"/>
                  </a:ext>
                </a:extLst>
              </a:tr>
              <a:tr h="238558">
                <a:tc>
                  <a:txBody>
                    <a:bodyPr/>
                    <a:lstStyle/>
                    <a:p>
                      <a:pPr algn="l" fontAlgn="ctr"/>
                      <a:endParaRPr lang="en-US" sz="1100" b="0" i="0" u="none" strike="noStrike" dirty="0">
                        <a:solidFill>
                          <a:srgbClr val="000000"/>
                        </a:solidFill>
                        <a:effectLst/>
                        <a:latin typeface="Century Gothic" panose="020B0502020202020204" pitchFamily="34" charset="0"/>
                      </a:endParaRPr>
                    </a:p>
                  </a:txBody>
                  <a:tcPr marL="6497" marR="6497" marT="6497" marB="0" anchor="ct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424399997"/>
                  </a:ext>
                </a:extLst>
              </a:tr>
              <a:tr h="387335">
                <a:tc>
                  <a:txBody>
                    <a:bodyPr/>
                    <a:lstStyle/>
                    <a:p>
                      <a:pPr algn="l" fontAlgn="ctr"/>
                      <a:r>
                        <a:rPr lang="en-US" sz="1200" u="none" strike="noStrike" dirty="0">
                          <a:effectLst/>
                        </a:rPr>
                        <a:t>Net Revenues</a:t>
                      </a:r>
                      <a:endParaRPr lang="en-US" sz="1200" b="0" i="0" u="none" strike="noStrike" dirty="0">
                        <a:solidFill>
                          <a:srgbClr val="000000"/>
                        </a:solidFill>
                        <a:effectLst/>
                        <a:latin typeface="Century Gothic" panose="020B0502020202020204" pitchFamily="34" charset="0"/>
                      </a:endParaRPr>
                    </a:p>
                  </a:txBody>
                  <a:tcPr marL="6497" marR="6497" marT="6497" marB="0" anchor="b"/>
                </a:tc>
                <a:tc>
                  <a:txBody>
                    <a:bodyPr/>
                    <a:lstStyle/>
                    <a:p>
                      <a:pPr algn="ctr" fontAlgn="ctr"/>
                      <a:r>
                        <a:rPr lang="en-US" sz="1200" b="0" u="none" strike="noStrike" dirty="0">
                          <a:solidFill>
                            <a:srgbClr val="000000"/>
                          </a:solidFill>
                          <a:effectLst/>
                        </a:rPr>
                        <a:t>$1,197</a:t>
                      </a:r>
                      <a:endParaRPr lang="en-US" sz="1200" b="0" i="0" u="none" strike="noStrike" dirty="0">
                        <a:solidFill>
                          <a:srgbClr val="000000"/>
                        </a:solidFill>
                        <a:effectLst/>
                        <a:latin typeface="Century Gothic" panose="020B0502020202020204" pitchFamily="34" charset="0"/>
                      </a:endParaRPr>
                    </a:p>
                  </a:txBody>
                  <a:tcPr marL="6497" marR="6497" marT="6497" marB="0" anchor="b"/>
                </a:tc>
                <a:tc>
                  <a:txBody>
                    <a:bodyPr/>
                    <a:lstStyle/>
                    <a:p>
                      <a:pPr algn="ctr" fontAlgn="ctr"/>
                      <a:r>
                        <a:rPr lang="en-US" sz="1200" u="none" strike="noStrike" dirty="0">
                          <a:effectLst/>
                        </a:rPr>
                        <a:t>  $1,373 </a:t>
                      </a:r>
                      <a:endParaRPr lang="en-US" sz="1200" b="0" i="0" u="none" strike="noStrike" dirty="0">
                        <a:solidFill>
                          <a:srgbClr val="000000"/>
                        </a:solidFill>
                        <a:effectLst/>
                        <a:latin typeface="Century Gothic" panose="020B0502020202020204" pitchFamily="34" charset="0"/>
                      </a:endParaRPr>
                    </a:p>
                  </a:txBody>
                  <a:tcPr marL="6497" marR="6497" marT="6497" marB="0" anchor="b"/>
                </a:tc>
                <a:tc>
                  <a:txBody>
                    <a:bodyPr/>
                    <a:lstStyle/>
                    <a:p>
                      <a:pPr algn="ctr" fontAlgn="ctr"/>
                      <a:r>
                        <a:rPr lang="en-US" sz="1200" u="none" strike="noStrike" dirty="0">
                          <a:effectLst/>
                        </a:rPr>
                        <a:t>  $176</a:t>
                      </a:r>
                      <a:endParaRPr lang="en-US" sz="1200" b="0" i="0" u="none" strike="noStrike" dirty="0">
                        <a:solidFill>
                          <a:srgbClr val="000000"/>
                        </a:solidFill>
                        <a:effectLst/>
                        <a:latin typeface="Century Gothic" panose="020B0502020202020204" pitchFamily="34" charset="0"/>
                      </a:endParaRPr>
                    </a:p>
                  </a:txBody>
                  <a:tcPr marL="6497" marR="6497" marT="6497" marB="0" anchor="b"/>
                </a:tc>
                <a:extLst>
                  <a:ext uri="{0D108BD9-81ED-4DB2-BD59-A6C34878D82A}">
                    <a16:rowId xmlns:a16="http://schemas.microsoft.com/office/drawing/2014/main" val="1473053170"/>
                  </a:ext>
                </a:extLst>
              </a:tr>
              <a:tr h="411480">
                <a:tc>
                  <a:txBody>
                    <a:bodyPr/>
                    <a:lstStyle/>
                    <a:p>
                      <a:pPr algn="l" fontAlgn="ctr"/>
                      <a:r>
                        <a:rPr lang="en-US" sz="1200" u="none" strike="noStrike" dirty="0">
                          <a:effectLst/>
                        </a:rPr>
                        <a:t>Expenses</a:t>
                      </a:r>
                      <a:endParaRPr lang="en-US" sz="1200" b="0" i="0" u="none" strike="noStrike" dirty="0">
                        <a:solidFill>
                          <a:srgbClr val="000000"/>
                        </a:solidFill>
                        <a:effectLst/>
                        <a:latin typeface="Century Gothic" panose="020B0502020202020204" pitchFamily="34" charset="0"/>
                      </a:endParaRPr>
                    </a:p>
                  </a:txBody>
                  <a:tcPr marL="6497" marR="6497" marT="6497" marB="0" anchor="b"/>
                </a:tc>
                <a:tc>
                  <a:txBody>
                    <a:bodyPr/>
                    <a:lstStyle/>
                    <a:p>
                      <a:pPr algn="ctr" fontAlgn="ctr"/>
                      <a:r>
                        <a:rPr lang="en-US" sz="1200" u="none" strike="noStrike" dirty="0">
                          <a:effectLst/>
                        </a:rPr>
                        <a:t> 1,497 </a:t>
                      </a:r>
                      <a:endParaRPr lang="en-US" sz="1200" b="0" i="0" u="none" strike="noStrike" dirty="0">
                        <a:solidFill>
                          <a:srgbClr val="000000"/>
                        </a:solidFill>
                        <a:effectLst/>
                        <a:latin typeface="Century Gothic" panose="020B0502020202020204" pitchFamily="34" charset="0"/>
                      </a:endParaRPr>
                    </a:p>
                  </a:txBody>
                  <a:tcPr marL="6497" marR="6497" marT="6497" marB="0" anchor="b"/>
                </a:tc>
                <a:tc>
                  <a:txBody>
                    <a:bodyPr/>
                    <a:lstStyle/>
                    <a:p>
                      <a:pPr algn="ctr" fontAlgn="ctr"/>
                      <a:r>
                        <a:rPr lang="en-US" sz="1200" u="none" strike="noStrike" dirty="0">
                          <a:effectLst/>
                        </a:rPr>
                        <a:t>   1,536 </a:t>
                      </a:r>
                      <a:endParaRPr lang="en-US" sz="1200" b="0" i="0" u="none" strike="noStrike" dirty="0">
                        <a:solidFill>
                          <a:srgbClr val="000000"/>
                        </a:solidFill>
                        <a:effectLst/>
                        <a:latin typeface="Century Gothic" panose="020B0502020202020204" pitchFamily="34" charset="0"/>
                      </a:endParaRPr>
                    </a:p>
                  </a:txBody>
                  <a:tcPr marL="6497" marR="6497" marT="6497" marB="0" anchor="b"/>
                </a:tc>
                <a:tc>
                  <a:txBody>
                    <a:bodyPr/>
                    <a:lstStyle/>
                    <a:p>
                      <a:pPr algn="ctr" fontAlgn="ctr"/>
                      <a:r>
                        <a:rPr lang="en-US" sz="1200" u="none" strike="noStrike" dirty="0">
                          <a:effectLst/>
                        </a:rPr>
                        <a:t>    (39)</a:t>
                      </a:r>
                      <a:endParaRPr lang="en-US" sz="1200" b="0" i="0" u="none" strike="noStrike" dirty="0">
                        <a:solidFill>
                          <a:srgbClr val="000000"/>
                        </a:solidFill>
                        <a:effectLst/>
                        <a:latin typeface="Century Gothic" panose="020B0502020202020204" pitchFamily="34" charset="0"/>
                      </a:endParaRPr>
                    </a:p>
                  </a:txBody>
                  <a:tcPr marL="6497" marR="6497" marT="6497" marB="0" anchor="b"/>
                </a:tc>
                <a:extLst>
                  <a:ext uri="{0D108BD9-81ED-4DB2-BD59-A6C34878D82A}">
                    <a16:rowId xmlns:a16="http://schemas.microsoft.com/office/drawing/2014/main" val="481779007"/>
                  </a:ext>
                </a:extLst>
              </a:tr>
              <a:tr h="411480">
                <a:tc>
                  <a:txBody>
                    <a:bodyPr/>
                    <a:lstStyle/>
                    <a:p>
                      <a:pPr algn="l" fontAlgn="ctr"/>
                      <a:r>
                        <a:rPr lang="en-US" sz="1200" u="none" strike="noStrike" dirty="0">
                          <a:effectLst/>
                        </a:rPr>
                        <a:t>Net Operating</a:t>
                      </a:r>
                      <a:endParaRPr lang="en-US" sz="1200" b="0" i="0" u="none" strike="noStrike" dirty="0">
                        <a:solidFill>
                          <a:srgbClr val="000000"/>
                        </a:solidFill>
                        <a:effectLst/>
                        <a:latin typeface="Century Gothic" panose="020B0502020202020204" pitchFamily="34" charset="0"/>
                      </a:endParaRPr>
                    </a:p>
                  </a:txBody>
                  <a:tcPr marL="6497" marR="6497" marT="6497" marB="0" anchor="b"/>
                </a:tc>
                <a:tc>
                  <a:txBody>
                    <a:bodyPr/>
                    <a:lstStyle/>
                    <a:p>
                      <a:pPr algn="ctr" fontAlgn="ctr"/>
                      <a:r>
                        <a:rPr lang="en-US" sz="1200" u="none" strike="noStrike" dirty="0">
                          <a:effectLst/>
                        </a:rPr>
                        <a:t>($300)</a:t>
                      </a:r>
                      <a:endParaRPr lang="en-US" sz="1200" b="0" i="0" u="none" strike="noStrike" dirty="0">
                        <a:solidFill>
                          <a:srgbClr val="000000"/>
                        </a:solidFill>
                        <a:effectLst/>
                        <a:latin typeface="Century Gothic" panose="020B0502020202020204" pitchFamily="34" charset="0"/>
                      </a:endParaRPr>
                    </a:p>
                  </a:txBody>
                  <a:tcPr marL="6497" marR="6497" marT="6497" marB="0" anchor="b"/>
                </a:tc>
                <a:tc>
                  <a:txBody>
                    <a:bodyPr/>
                    <a:lstStyle/>
                    <a:p>
                      <a:pPr algn="ctr" fontAlgn="ctr"/>
                      <a:r>
                        <a:rPr lang="en-US" sz="1200" u="none" strike="noStrike" dirty="0">
                          <a:effectLst/>
                        </a:rPr>
                        <a:t>   ($163)</a:t>
                      </a:r>
                      <a:endParaRPr lang="en-US" sz="1200" b="0" i="0" u="none" strike="noStrike" dirty="0">
                        <a:solidFill>
                          <a:srgbClr val="000000"/>
                        </a:solidFill>
                        <a:effectLst/>
                        <a:latin typeface="Century Gothic" panose="020B0502020202020204" pitchFamily="34" charset="0"/>
                      </a:endParaRPr>
                    </a:p>
                  </a:txBody>
                  <a:tcPr marL="6497" marR="6497" marT="6497" marB="0" anchor="b"/>
                </a:tc>
                <a:tc>
                  <a:txBody>
                    <a:bodyPr/>
                    <a:lstStyle/>
                    <a:p>
                      <a:pPr algn="ctr" fontAlgn="ctr"/>
                      <a:r>
                        <a:rPr lang="en-US" sz="1200" u="none" strike="noStrike" dirty="0">
                          <a:effectLst/>
                        </a:rPr>
                        <a:t>$137</a:t>
                      </a:r>
                      <a:endParaRPr lang="en-US" sz="1200" b="0" i="0" u="none" strike="noStrike" dirty="0">
                        <a:solidFill>
                          <a:srgbClr val="000000"/>
                        </a:solidFill>
                        <a:effectLst/>
                        <a:latin typeface="Century Gothic" panose="020B0502020202020204" pitchFamily="34" charset="0"/>
                      </a:endParaRPr>
                    </a:p>
                  </a:txBody>
                  <a:tcPr marL="6497" marR="6497" marT="6497" marB="0" anchor="b"/>
                </a:tc>
                <a:extLst>
                  <a:ext uri="{0D108BD9-81ED-4DB2-BD59-A6C34878D82A}">
                    <a16:rowId xmlns:a16="http://schemas.microsoft.com/office/drawing/2014/main" val="2021347524"/>
                  </a:ext>
                </a:extLst>
              </a:tr>
            </a:tbl>
          </a:graphicData>
        </a:graphic>
      </p:graphicFrame>
      <p:cxnSp>
        <p:nvCxnSpPr>
          <p:cNvPr id="7" name="Straight Connector 6">
            <a:extLst>
              <a:ext uri="{FF2B5EF4-FFF2-40B4-BE49-F238E27FC236}">
                <a16:creationId xmlns:a16="http://schemas.microsoft.com/office/drawing/2014/main" id="{8ABD57F0-C576-4D33-9D5C-8AA05477F7A7}"/>
              </a:ext>
            </a:extLst>
          </p:cNvPr>
          <p:cNvCxnSpPr/>
          <p:nvPr/>
        </p:nvCxnSpPr>
        <p:spPr>
          <a:xfrm>
            <a:off x="3605346" y="4893815"/>
            <a:ext cx="822960" cy="0"/>
          </a:xfrm>
          <a:prstGeom prst="line">
            <a:avLst/>
          </a:prstGeom>
          <a:ln w="38100" cmpd="dbl">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93FF8C9-394A-4DB1-B0B7-27187982C27B}"/>
              </a:ext>
            </a:extLst>
          </p:cNvPr>
          <p:cNvCxnSpPr/>
          <p:nvPr/>
        </p:nvCxnSpPr>
        <p:spPr>
          <a:xfrm>
            <a:off x="3605346" y="4613232"/>
            <a:ext cx="822960" cy="0"/>
          </a:xfrm>
          <a:prstGeom prst="line">
            <a:avLst/>
          </a:prstGeom>
          <a:ln w="158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6E8791C-6187-4DB4-AC51-A3441D2C644F}"/>
              </a:ext>
            </a:extLst>
          </p:cNvPr>
          <p:cNvCxnSpPr/>
          <p:nvPr/>
        </p:nvCxnSpPr>
        <p:spPr>
          <a:xfrm>
            <a:off x="5164725" y="4893815"/>
            <a:ext cx="822960" cy="0"/>
          </a:xfrm>
          <a:prstGeom prst="line">
            <a:avLst/>
          </a:prstGeom>
          <a:ln w="38100" cmpd="dbl">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C4BCDB8-FD88-44B1-926B-CAF5B511EF42}"/>
              </a:ext>
            </a:extLst>
          </p:cNvPr>
          <p:cNvCxnSpPr/>
          <p:nvPr/>
        </p:nvCxnSpPr>
        <p:spPr>
          <a:xfrm>
            <a:off x="5164725" y="4622794"/>
            <a:ext cx="822960" cy="0"/>
          </a:xfrm>
          <a:prstGeom prst="line">
            <a:avLst/>
          </a:prstGeom>
          <a:ln w="158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FBE8885-3D74-48CC-831A-3D441959FAC2}"/>
              </a:ext>
            </a:extLst>
          </p:cNvPr>
          <p:cNvCxnSpPr/>
          <p:nvPr/>
        </p:nvCxnSpPr>
        <p:spPr>
          <a:xfrm>
            <a:off x="6613067" y="4882521"/>
            <a:ext cx="822960" cy="0"/>
          </a:xfrm>
          <a:prstGeom prst="line">
            <a:avLst/>
          </a:prstGeom>
          <a:ln w="38100" cmpd="dbl">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D3EE72A-EF33-4FB1-8F07-9D325E592EAB}"/>
              </a:ext>
            </a:extLst>
          </p:cNvPr>
          <p:cNvCxnSpPr/>
          <p:nvPr/>
        </p:nvCxnSpPr>
        <p:spPr>
          <a:xfrm>
            <a:off x="6613067" y="4613331"/>
            <a:ext cx="822960" cy="0"/>
          </a:xfrm>
          <a:prstGeom prst="line">
            <a:avLst/>
          </a:prstGeom>
          <a:ln w="158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4065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Freeform 6">
            <a:extLst>
              <a:ext uri="{FF2B5EF4-FFF2-40B4-BE49-F238E27FC236}">
                <a16:creationId xmlns:a16="http://schemas.microsoft.com/office/drawing/2014/main" id="{133F8CB7-795C-4272-9073-64D8CF97F2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Rectangle 19">
            <a:extLst>
              <a:ext uri="{FF2B5EF4-FFF2-40B4-BE49-F238E27FC236}">
                <a16:creationId xmlns:a16="http://schemas.microsoft.com/office/drawing/2014/main" id="{79277119-B941-4A45-9322-FA2BC135DE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3">
            <a:extLst>
              <a:ext uri="{FF2B5EF4-FFF2-40B4-BE49-F238E27FC236}">
                <a16:creationId xmlns:a16="http://schemas.microsoft.com/office/drawing/2014/main" id="{DFDB457D-F372-428B-A10D-41080EF93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H="1">
            <a:off x="5666246" y="0"/>
            <a:ext cx="3477754"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blipFill>
            <a:blip r:embed="rId2">
              <a:duotone>
                <a:schemeClr val="accent1">
                  <a:tint val="98000"/>
                  <a:lumMod val="102000"/>
                </a:schemeClr>
                <a:schemeClr val="accent1">
                  <a:shade val="98000"/>
                  <a:lumMod val="98000"/>
                </a:schemeClr>
              </a:duotone>
            </a:blip>
            <a:tile tx="0" ty="0" sx="100000" sy="100000" flip="none" algn="tl"/>
          </a:blipFill>
          <a:ln>
            <a:headEnd/>
            <a:tailEnd/>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3" name="Title 2"/>
          <p:cNvSpPr>
            <a:spLocks noGrp="1"/>
          </p:cNvSpPr>
          <p:nvPr>
            <p:ph type="title"/>
          </p:nvPr>
        </p:nvSpPr>
        <p:spPr>
          <a:xfrm>
            <a:off x="6100761" y="1819275"/>
            <a:ext cx="2704603" cy="4222087"/>
          </a:xfrm>
        </p:spPr>
        <p:txBody>
          <a:bodyPr vert="horz" lIns="91440" tIns="45720" rIns="91440" bIns="45720" rtlCol="0" anchor="t">
            <a:normAutofit/>
          </a:bodyPr>
          <a:lstStyle/>
          <a:p>
            <a:r>
              <a:rPr lang="en-US" sz="3800" dirty="0">
                <a:cs typeface="+mj-cs"/>
              </a:rPr>
              <a:t>President’s Remarks</a:t>
            </a:r>
            <a:br>
              <a:rPr lang="en-US" sz="3800" dirty="0">
                <a:cs typeface="+mj-cs"/>
              </a:rPr>
            </a:br>
            <a:br>
              <a:rPr lang="en-US" sz="3800" dirty="0">
                <a:cs typeface="+mj-cs"/>
              </a:rPr>
            </a:br>
            <a:r>
              <a:rPr lang="en-US" sz="3800" dirty="0">
                <a:cs typeface="+mj-cs"/>
              </a:rPr>
              <a:t>Rick</a:t>
            </a:r>
            <a:br>
              <a:rPr lang="en-US" sz="3800" dirty="0">
                <a:cs typeface="+mj-cs"/>
              </a:rPr>
            </a:br>
            <a:r>
              <a:rPr lang="en-US" sz="3800" dirty="0">
                <a:cs typeface="+mj-cs"/>
              </a:rPr>
              <a:t>Farr</a:t>
            </a:r>
          </a:p>
        </p:txBody>
      </p:sp>
      <p:pic>
        <p:nvPicPr>
          <p:cNvPr id="13" name="Picture 12" descr="NEWOceanPinesAssociation_Circle_logo small">
            <a:extLst>
              <a:ext uri="{FF2B5EF4-FFF2-40B4-BE49-F238E27FC236}">
                <a16:creationId xmlns:a16="http://schemas.microsoft.com/office/drawing/2014/main" id="{4E5AF3F7-C08F-4FE3-A93B-8F4462A82EAD}"/>
              </a:ext>
            </a:extLst>
          </p:cNvPr>
          <p:cNvPicPr>
            <a:picLocks noChangeAspect="1"/>
          </p:cNvPicPr>
          <p:nvPr/>
        </p:nvPicPr>
        <p:blipFill>
          <a:blip r:embed="rId3" cstate="print"/>
          <a:stretch>
            <a:fillRect/>
          </a:stretch>
        </p:blipFill>
        <p:spPr bwMode="auto">
          <a:xfrm>
            <a:off x="891904" y="1163501"/>
            <a:ext cx="3680096" cy="3678464"/>
          </a:xfrm>
          <a:prstGeom prst="roundRect">
            <a:avLst>
              <a:gd name="adj" fmla="val 3876"/>
            </a:avLst>
          </a:prstGeom>
          <a:noFill/>
          <a:ln>
            <a:solidFill>
              <a:schemeClr val="accent1"/>
            </a:solidFill>
          </a:ln>
          <a:effectLst/>
        </p:spPr>
      </p:pic>
    </p:spTree>
    <p:extLst>
      <p:ext uri="{BB962C8B-B14F-4D97-AF65-F5344CB8AC3E}">
        <p14:creationId xmlns:p14="http://schemas.microsoft.com/office/powerpoint/2010/main" val="40186751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83841" y="902652"/>
            <a:ext cx="5707559" cy="1043201"/>
          </a:xfrm>
        </p:spPr>
        <p:txBody>
          <a:bodyPr>
            <a:normAutofit fontScale="90000"/>
          </a:bodyPr>
          <a:lstStyle/>
          <a:p>
            <a:pPr algn="ctr"/>
            <a:r>
              <a:rPr lang="en-US" sz="2100" dirty="0">
                <a:latin typeface="Century Gothic" panose="020B0502020202020204" pitchFamily="34" charset="0"/>
              </a:rPr>
              <a:t>UNAUDITED MONTH OF AUGUST</a:t>
            </a:r>
            <a:br>
              <a:rPr lang="en-US" sz="2100" dirty="0">
                <a:latin typeface="Century Gothic" panose="020B0502020202020204" pitchFamily="34" charset="0"/>
              </a:rPr>
            </a:br>
            <a:r>
              <a:rPr lang="en-US" sz="2100" dirty="0">
                <a:latin typeface="Century Gothic" panose="020B0502020202020204" pitchFamily="34" charset="0"/>
              </a:rPr>
              <a:t>FAVOR/(UNFAVORABLE) VS. BUDGET (IN 000’s)</a:t>
            </a:r>
            <a:br>
              <a:rPr lang="en-US" sz="2025" dirty="0">
                <a:latin typeface="Franklin Gothic Medium" panose="020B0603020102020204" pitchFamily="34" charset="0"/>
              </a:rPr>
            </a:br>
            <a:endParaRPr lang="en-US" sz="2025" dirty="0">
              <a:latin typeface="Franklin Gothic Medium" panose="020B0603020102020204" pitchFamily="34" charset="0"/>
            </a:endParaRPr>
          </a:p>
        </p:txBody>
      </p:sp>
      <p:graphicFrame>
        <p:nvGraphicFramePr>
          <p:cNvPr id="5" name="Table 6">
            <a:extLst>
              <a:ext uri="{FF2B5EF4-FFF2-40B4-BE49-F238E27FC236}">
                <a16:creationId xmlns:a16="http://schemas.microsoft.com/office/drawing/2014/main" id="{51FE97F5-49DA-4AF4-ACAC-3E7281E896E2}"/>
              </a:ext>
            </a:extLst>
          </p:cNvPr>
          <p:cNvGraphicFramePr>
            <a:graphicFrameLocks noGrp="1"/>
          </p:cNvGraphicFramePr>
          <p:nvPr>
            <p:extLst>
              <p:ext uri="{D42A27DB-BD31-4B8C-83A1-F6EECF244321}">
                <p14:modId xmlns:p14="http://schemas.microsoft.com/office/powerpoint/2010/main" val="3697252544"/>
              </p:ext>
            </p:extLst>
          </p:nvPr>
        </p:nvGraphicFramePr>
        <p:xfrm>
          <a:off x="1907381" y="2564500"/>
          <a:ext cx="5329237" cy="2858216"/>
        </p:xfrm>
        <a:graphic>
          <a:graphicData uri="http://schemas.openxmlformats.org/drawingml/2006/table">
            <a:tbl>
              <a:tblPr firstRow="1" bandRow="1">
                <a:tableStyleId>{5C22544A-7EE6-4342-B048-85BDC9FD1C3A}</a:tableStyleId>
              </a:tblPr>
              <a:tblGrid>
                <a:gridCol w="3086267">
                  <a:extLst>
                    <a:ext uri="{9D8B030D-6E8A-4147-A177-3AD203B41FA5}">
                      <a16:colId xmlns:a16="http://schemas.microsoft.com/office/drawing/2014/main" val="2078890817"/>
                    </a:ext>
                  </a:extLst>
                </a:gridCol>
                <a:gridCol w="2242970">
                  <a:extLst>
                    <a:ext uri="{9D8B030D-6E8A-4147-A177-3AD203B41FA5}">
                      <a16:colId xmlns:a16="http://schemas.microsoft.com/office/drawing/2014/main" val="1772542581"/>
                    </a:ext>
                  </a:extLst>
                </a:gridCol>
              </a:tblGrid>
              <a:tr h="287819">
                <a:tc>
                  <a:txBody>
                    <a:bodyPr/>
                    <a:lstStyle/>
                    <a:p>
                      <a:pPr algn="ctr"/>
                      <a:r>
                        <a:rPr lang="en-US" sz="1000" dirty="0"/>
                        <a:t>Department/Amenity</a:t>
                      </a:r>
                    </a:p>
                  </a:txBody>
                  <a:tcPr marL="68580" marR="68580" marT="34290" marB="34290"/>
                </a:tc>
                <a:tc>
                  <a:txBody>
                    <a:bodyPr/>
                    <a:lstStyle/>
                    <a:p>
                      <a:pPr algn="ctr"/>
                      <a:r>
                        <a:rPr lang="en-US" sz="1000" dirty="0"/>
                        <a:t>Favorable/(Unfavorable)</a:t>
                      </a:r>
                    </a:p>
                  </a:txBody>
                  <a:tcPr marL="68580" marR="68580" marT="34290" marB="34290"/>
                </a:tc>
                <a:extLst>
                  <a:ext uri="{0D108BD9-81ED-4DB2-BD59-A6C34878D82A}">
                    <a16:rowId xmlns:a16="http://schemas.microsoft.com/office/drawing/2014/main" val="249879345"/>
                  </a:ext>
                </a:extLst>
              </a:tr>
              <a:tr h="287819">
                <a:tc>
                  <a:txBody>
                    <a:bodyPr/>
                    <a:lstStyle/>
                    <a:p>
                      <a:r>
                        <a:rPr lang="en-US" sz="1200" dirty="0"/>
                        <a:t>Beach Club</a:t>
                      </a:r>
                    </a:p>
                  </a:txBody>
                  <a:tcPr marL="68580" marR="68580" marT="34290" marB="34290"/>
                </a:tc>
                <a:tc>
                  <a:txBody>
                    <a:bodyPr/>
                    <a:lstStyle/>
                    <a:p>
                      <a:pPr algn="ctr"/>
                      <a:r>
                        <a:rPr lang="en-US" sz="1200" dirty="0"/>
                        <a:t>44</a:t>
                      </a:r>
                    </a:p>
                  </a:txBody>
                  <a:tcPr marL="68580" marR="68580" marT="34290" marB="34290"/>
                </a:tc>
                <a:extLst>
                  <a:ext uri="{0D108BD9-81ED-4DB2-BD59-A6C34878D82A}">
                    <a16:rowId xmlns:a16="http://schemas.microsoft.com/office/drawing/2014/main" val="3136704269"/>
                  </a:ext>
                </a:extLst>
              </a:tr>
              <a:tr h="287819">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t>Public Works, CPI + Gen Maintenance</a:t>
                      </a:r>
                    </a:p>
                  </a:txBody>
                  <a:tcPr marL="68580" marR="68580" marT="34290" marB="34290"/>
                </a:tc>
                <a:tc>
                  <a:txBody>
                    <a:bodyPr/>
                    <a:lstStyle/>
                    <a:p>
                      <a:pPr algn="ctr"/>
                      <a:r>
                        <a:rPr lang="en-US" sz="1200" dirty="0"/>
                        <a:t>27</a:t>
                      </a:r>
                    </a:p>
                  </a:txBody>
                  <a:tcPr marL="68580" marR="68580" marT="34290" marB="34290"/>
                </a:tc>
                <a:extLst>
                  <a:ext uri="{0D108BD9-81ED-4DB2-BD59-A6C34878D82A}">
                    <a16:rowId xmlns:a16="http://schemas.microsoft.com/office/drawing/2014/main" val="1387950552"/>
                  </a:ext>
                </a:extLst>
              </a:tr>
              <a:tr h="287819">
                <a:tc>
                  <a:txBody>
                    <a:bodyPr/>
                    <a:lstStyle/>
                    <a:p>
                      <a:r>
                        <a:rPr lang="en-US" sz="1200" dirty="0"/>
                        <a:t>Golf Ops + Maintenance</a:t>
                      </a:r>
                    </a:p>
                  </a:txBody>
                  <a:tcPr marL="68580" marR="68580" marT="34290" marB="34290"/>
                </a:tc>
                <a:tc>
                  <a:txBody>
                    <a:bodyPr/>
                    <a:lstStyle/>
                    <a:p>
                      <a:pPr algn="ctr"/>
                      <a:r>
                        <a:rPr lang="en-US" sz="1200" dirty="0"/>
                        <a:t>19</a:t>
                      </a:r>
                    </a:p>
                  </a:txBody>
                  <a:tcPr marL="68580" marR="68580" marT="34290" marB="34290"/>
                </a:tc>
                <a:extLst>
                  <a:ext uri="{0D108BD9-81ED-4DB2-BD59-A6C34878D82A}">
                    <a16:rowId xmlns:a16="http://schemas.microsoft.com/office/drawing/2014/main" val="50705006"/>
                  </a:ext>
                </a:extLst>
              </a:tr>
              <a:tr h="287819">
                <a:tc>
                  <a:txBody>
                    <a:bodyPr/>
                    <a:lstStyle/>
                    <a:p>
                      <a:r>
                        <a:rPr lang="en-US" sz="1200" dirty="0"/>
                        <a:t>Admin/GM/Public Relations</a:t>
                      </a:r>
                    </a:p>
                  </a:txBody>
                  <a:tcPr marL="68580" marR="68580" marT="34290" marB="34290"/>
                </a:tc>
                <a:tc>
                  <a:txBody>
                    <a:bodyPr/>
                    <a:lstStyle/>
                    <a:p>
                      <a:pPr algn="ctr"/>
                      <a:r>
                        <a:rPr lang="en-US" sz="1200" dirty="0"/>
                        <a:t>19</a:t>
                      </a:r>
                    </a:p>
                  </a:txBody>
                  <a:tcPr marL="68580" marR="68580" marT="34290" marB="34290"/>
                </a:tc>
                <a:extLst>
                  <a:ext uri="{0D108BD9-81ED-4DB2-BD59-A6C34878D82A}">
                    <a16:rowId xmlns:a16="http://schemas.microsoft.com/office/drawing/2014/main" val="901048497"/>
                  </a:ext>
                </a:extLst>
              </a:tr>
              <a:tr h="287819">
                <a:tc>
                  <a:txBody>
                    <a:bodyPr/>
                    <a:lstStyle/>
                    <a:p>
                      <a:r>
                        <a:rPr lang="en-US" sz="1200" dirty="0"/>
                        <a:t>Police</a:t>
                      </a:r>
                    </a:p>
                  </a:txBody>
                  <a:tcPr marL="68580" marR="68580" marT="34290" marB="34290"/>
                </a:tc>
                <a:tc>
                  <a:txBody>
                    <a:bodyPr/>
                    <a:lstStyle/>
                    <a:p>
                      <a:pPr algn="ctr"/>
                      <a:r>
                        <a:rPr lang="en-US" sz="1200" dirty="0"/>
                        <a:t>17</a:t>
                      </a:r>
                    </a:p>
                  </a:txBody>
                  <a:tcPr marL="68580" marR="68580" marT="34290" marB="34290"/>
                </a:tc>
                <a:extLst>
                  <a:ext uri="{0D108BD9-81ED-4DB2-BD59-A6C34878D82A}">
                    <a16:rowId xmlns:a16="http://schemas.microsoft.com/office/drawing/2014/main" val="3873138569"/>
                  </a:ext>
                </a:extLst>
              </a:tr>
              <a:tr h="287819">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t>Clubhouse Grille</a:t>
                      </a:r>
                    </a:p>
                  </a:txBody>
                  <a:tcPr marL="68580" marR="68580" marT="34290" marB="34290"/>
                </a:tc>
                <a:tc>
                  <a:txBody>
                    <a:bodyPr/>
                    <a:lstStyle/>
                    <a:p>
                      <a:pPr algn="ctr"/>
                      <a:r>
                        <a:rPr lang="en-US" sz="1200" dirty="0"/>
                        <a:t>12</a:t>
                      </a:r>
                    </a:p>
                  </a:txBody>
                  <a:tcPr marL="68580" marR="68580" marT="34290" marB="34290"/>
                </a:tc>
                <a:extLst>
                  <a:ext uri="{0D108BD9-81ED-4DB2-BD59-A6C34878D82A}">
                    <a16:rowId xmlns:a16="http://schemas.microsoft.com/office/drawing/2014/main" val="3513823484"/>
                  </a:ext>
                </a:extLst>
              </a:tr>
              <a:tr h="4343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t>Other Net (Rec &amp; Parks, Aquatics, </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t>Racquet Sports, Yacht Club, Marinas)</a:t>
                      </a:r>
                    </a:p>
                  </a:txBody>
                  <a:tcPr marL="68580" marR="68580" marT="34290" marB="34290"/>
                </a:tc>
                <a:tc>
                  <a:txBody>
                    <a:bodyPr/>
                    <a:lstStyle/>
                    <a:p>
                      <a:pPr algn="ctr"/>
                      <a:r>
                        <a:rPr lang="en-US" sz="1200" dirty="0"/>
                        <a:t>(1)</a:t>
                      </a:r>
                    </a:p>
                  </a:txBody>
                  <a:tcPr marL="68580" marR="68580" marT="34290" marB="34290"/>
                </a:tc>
                <a:extLst>
                  <a:ext uri="{0D108BD9-81ED-4DB2-BD59-A6C34878D82A}">
                    <a16:rowId xmlns:a16="http://schemas.microsoft.com/office/drawing/2014/main" val="3740162042"/>
                  </a:ext>
                </a:extLst>
              </a:tr>
              <a:tr h="409143">
                <a:tc>
                  <a:txBody>
                    <a:bodyPr/>
                    <a:lstStyle/>
                    <a:p>
                      <a:r>
                        <a:rPr lang="en-US" sz="1200" dirty="0"/>
                        <a:t>               </a:t>
                      </a:r>
                      <a:r>
                        <a:rPr lang="en-US" sz="1200" b="1" dirty="0"/>
                        <a:t>TOTAL</a:t>
                      </a:r>
                    </a:p>
                  </a:txBody>
                  <a:tcPr marL="68580" marR="68580" marT="34290" marB="34290"/>
                </a:tc>
                <a:tc>
                  <a:txBody>
                    <a:bodyPr/>
                    <a:lstStyle/>
                    <a:p>
                      <a:pPr algn="ctr"/>
                      <a:r>
                        <a:rPr lang="en-US" sz="1200" b="1" dirty="0"/>
                        <a:t>$137</a:t>
                      </a:r>
                    </a:p>
                  </a:txBody>
                  <a:tcPr marL="68580" marR="68580" marT="34290" marB="34290"/>
                </a:tc>
                <a:extLst>
                  <a:ext uri="{0D108BD9-81ED-4DB2-BD59-A6C34878D82A}">
                    <a16:rowId xmlns:a16="http://schemas.microsoft.com/office/drawing/2014/main" val="1258657457"/>
                  </a:ext>
                </a:extLst>
              </a:tr>
            </a:tbl>
          </a:graphicData>
        </a:graphic>
      </p:graphicFrame>
      <p:cxnSp>
        <p:nvCxnSpPr>
          <p:cNvPr id="8" name="Straight Connector 7">
            <a:extLst>
              <a:ext uri="{FF2B5EF4-FFF2-40B4-BE49-F238E27FC236}">
                <a16:creationId xmlns:a16="http://schemas.microsoft.com/office/drawing/2014/main" id="{16A069AC-E94D-40E5-9EDF-5E65AB9AC418}"/>
              </a:ext>
            </a:extLst>
          </p:cNvPr>
          <p:cNvCxnSpPr>
            <a:cxnSpLocks/>
          </p:cNvCxnSpPr>
          <p:nvPr/>
        </p:nvCxnSpPr>
        <p:spPr>
          <a:xfrm>
            <a:off x="5728681" y="5796474"/>
            <a:ext cx="663800" cy="0"/>
          </a:xfrm>
          <a:prstGeom prst="line">
            <a:avLst/>
          </a:prstGeom>
          <a:ln w="38100" cmpd="dbl">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ED39DB2-FD2B-4C24-97CD-5CB0EE8D8AB5}"/>
              </a:ext>
            </a:extLst>
          </p:cNvPr>
          <p:cNvCxnSpPr>
            <a:cxnSpLocks/>
          </p:cNvCxnSpPr>
          <p:nvPr/>
        </p:nvCxnSpPr>
        <p:spPr>
          <a:xfrm>
            <a:off x="5728681" y="5535410"/>
            <a:ext cx="663800" cy="0"/>
          </a:xfrm>
          <a:prstGeom prst="line">
            <a:avLst/>
          </a:prstGeom>
          <a:ln w="158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C0D9DAC4-395E-6F27-FF05-C4D8E5FA25E9}"/>
              </a:ext>
            </a:extLst>
          </p:cNvPr>
          <p:cNvCxnSpPr>
            <a:cxnSpLocks/>
          </p:cNvCxnSpPr>
          <p:nvPr/>
        </p:nvCxnSpPr>
        <p:spPr>
          <a:xfrm>
            <a:off x="5833456" y="5256762"/>
            <a:ext cx="663800" cy="0"/>
          </a:xfrm>
          <a:prstGeom prst="line">
            <a:avLst/>
          </a:prstGeom>
          <a:ln w="38100" cmpd="dbl">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F9BB0CDF-5ABB-387D-8A08-0F31CC442672}"/>
              </a:ext>
            </a:extLst>
          </p:cNvPr>
          <p:cNvCxnSpPr>
            <a:cxnSpLocks/>
          </p:cNvCxnSpPr>
          <p:nvPr/>
        </p:nvCxnSpPr>
        <p:spPr>
          <a:xfrm>
            <a:off x="5855187" y="4944911"/>
            <a:ext cx="663800" cy="0"/>
          </a:xfrm>
          <a:prstGeom prst="line">
            <a:avLst/>
          </a:prstGeom>
          <a:ln w="158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1431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60220" y="950169"/>
            <a:ext cx="5623560" cy="773519"/>
          </a:xfrm>
        </p:spPr>
        <p:txBody>
          <a:bodyPr>
            <a:normAutofit fontScale="90000"/>
          </a:bodyPr>
          <a:lstStyle/>
          <a:p>
            <a:pPr algn="ctr"/>
            <a:r>
              <a:rPr lang="en-US" sz="2700" dirty="0">
                <a:latin typeface="Century Gothic" panose="020B0502020202020204" pitchFamily="34" charset="0"/>
              </a:rPr>
              <a:t>UNAUDITED FINANCIAL CHANGE</a:t>
            </a:r>
            <a:br>
              <a:rPr lang="en-US" sz="2700" dirty="0">
                <a:latin typeface="Century Gothic" panose="020B0502020202020204" pitchFamily="34" charset="0"/>
              </a:rPr>
            </a:br>
            <a:r>
              <a:rPr lang="en-US" sz="2700" dirty="0">
                <a:latin typeface="Century Gothic" panose="020B0502020202020204" pitchFamily="34" charset="0"/>
              </a:rPr>
              <a:t>YTD AUGUST 2023</a:t>
            </a:r>
            <a:endParaRPr lang="en-US" sz="2025" dirty="0">
              <a:latin typeface="Franklin Gothic Medium" panose="020B0603020102020204" pitchFamily="34" charset="0"/>
            </a:endParaRPr>
          </a:p>
        </p:txBody>
      </p:sp>
      <p:graphicFrame>
        <p:nvGraphicFramePr>
          <p:cNvPr id="4" name="Table 3">
            <a:extLst>
              <a:ext uri="{FF2B5EF4-FFF2-40B4-BE49-F238E27FC236}">
                <a16:creationId xmlns:a16="http://schemas.microsoft.com/office/drawing/2014/main" id="{9EA52B43-19FA-4221-AEE4-462E04F3AFA6}"/>
              </a:ext>
            </a:extLst>
          </p:cNvPr>
          <p:cNvGraphicFramePr>
            <a:graphicFrameLocks noGrp="1"/>
          </p:cNvGraphicFramePr>
          <p:nvPr/>
        </p:nvGraphicFramePr>
        <p:xfrm>
          <a:off x="1348740" y="2628910"/>
          <a:ext cx="6446519" cy="2293480"/>
        </p:xfrm>
        <a:graphic>
          <a:graphicData uri="http://schemas.openxmlformats.org/drawingml/2006/table">
            <a:tbl>
              <a:tblPr>
                <a:tableStyleId>{5202B0CA-FC54-4496-8BCA-5EF66A818D29}</a:tableStyleId>
              </a:tblPr>
              <a:tblGrid>
                <a:gridCol w="1971203">
                  <a:extLst>
                    <a:ext uri="{9D8B030D-6E8A-4147-A177-3AD203B41FA5}">
                      <a16:colId xmlns:a16="http://schemas.microsoft.com/office/drawing/2014/main" val="1529911752"/>
                    </a:ext>
                  </a:extLst>
                </a:gridCol>
                <a:gridCol w="1482008">
                  <a:extLst>
                    <a:ext uri="{9D8B030D-6E8A-4147-A177-3AD203B41FA5}">
                      <a16:colId xmlns:a16="http://schemas.microsoft.com/office/drawing/2014/main" val="1196787798"/>
                    </a:ext>
                  </a:extLst>
                </a:gridCol>
                <a:gridCol w="1541150">
                  <a:extLst>
                    <a:ext uri="{9D8B030D-6E8A-4147-A177-3AD203B41FA5}">
                      <a16:colId xmlns:a16="http://schemas.microsoft.com/office/drawing/2014/main" val="1193626519"/>
                    </a:ext>
                  </a:extLst>
                </a:gridCol>
                <a:gridCol w="1452158">
                  <a:extLst>
                    <a:ext uri="{9D8B030D-6E8A-4147-A177-3AD203B41FA5}">
                      <a16:colId xmlns:a16="http://schemas.microsoft.com/office/drawing/2014/main" val="3714425827"/>
                    </a:ext>
                  </a:extLst>
                </a:gridCol>
              </a:tblGrid>
              <a:tr h="272634">
                <a:tc gridSpan="4">
                  <a:txBody>
                    <a:bodyPr/>
                    <a:lstStyle/>
                    <a:p>
                      <a:pPr algn="ctr" fontAlgn="b"/>
                      <a:r>
                        <a:rPr lang="en-US" sz="1400" b="1" u="none" strike="noStrike" dirty="0">
                          <a:effectLst/>
                        </a:rPr>
                        <a:t>August YTD (In 000’s)</a:t>
                      </a:r>
                      <a:endParaRPr lang="en-US" sz="1400" b="1" i="0" u="none" strike="noStrike" dirty="0">
                        <a:solidFill>
                          <a:srgbClr val="000000"/>
                        </a:solidFill>
                        <a:effectLst/>
                        <a:latin typeface="Century Gothic" panose="020B0502020202020204" pitchFamily="34" charset="0"/>
                      </a:endParaRPr>
                    </a:p>
                  </a:txBody>
                  <a:tcPr marL="6497" marR="6497" marT="6497" marB="0" anchor="b"/>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2635703382"/>
                  </a:ext>
                </a:extLst>
              </a:tr>
              <a:tr h="340799">
                <a:tc>
                  <a:txBody>
                    <a:bodyPr/>
                    <a:lstStyle/>
                    <a:p>
                      <a:pPr algn="l" fontAlgn="b"/>
                      <a:endParaRPr lang="en-US" sz="1100" b="0" i="0" u="none" strike="noStrike" dirty="0">
                        <a:solidFill>
                          <a:srgbClr val="000000"/>
                        </a:solidFill>
                        <a:effectLst/>
                        <a:latin typeface="Century Gothic" panose="020B0502020202020204" pitchFamily="34" charset="0"/>
                      </a:endParaRPr>
                    </a:p>
                  </a:txBody>
                  <a:tcPr marL="6497" marR="6497" marT="6497" marB="0" anchor="b"/>
                </a:tc>
                <a:tc rowSpan="3">
                  <a:txBody>
                    <a:bodyPr/>
                    <a:lstStyle/>
                    <a:p>
                      <a:pPr algn="ctr" fontAlgn="ctr"/>
                      <a:r>
                        <a:rPr lang="en-US" sz="1200" u="none" strike="noStrike" dirty="0">
                          <a:effectLst/>
                        </a:rPr>
                        <a:t>Budget</a:t>
                      </a:r>
                      <a:endParaRPr lang="en-US" sz="1200" b="1" i="0" u="none" strike="noStrike" dirty="0">
                        <a:solidFill>
                          <a:srgbClr val="000000"/>
                        </a:solidFill>
                        <a:effectLst/>
                        <a:latin typeface="Century Gothic" panose="020B0502020202020204" pitchFamily="34" charset="0"/>
                      </a:endParaRPr>
                    </a:p>
                  </a:txBody>
                  <a:tcPr marL="6497" marR="6497" marT="6497" marB="0" anchor="b"/>
                </a:tc>
                <a:tc rowSpan="3">
                  <a:txBody>
                    <a:bodyPr/>
                    <a:lstStyle/>
                    <a:p>
                      <a:pPr algn="ctr" fontAlgn="ctr"/>
                      <a:r>
                        <a:rPr lang="en-US" sz="1200" u="none" strike="noStrike" dirty="0">
                          <a:effectLst/>
                        </a:rPr>
                        <a:t>Current Year</a:t>
                      </a:r>
                      <a:endParaRPr lang="en-US" sz="1200" b="1" i="0" u="none" strike="noStrike" dirty="0">
                        <a:solidFill>
                          <a:srgbClr val="000000"/>
                        </a:solidFill>
                        <a:effectLst/>
                        <a:latin typeface="Century Gothic" panose="020B0502020202020204" pitchFamily="34" charset="0"/>
                      </a:endParaRPr>
                    </a:p>
                  </a:txBody>
                  <a:tcPr marL="6497" marR="6497" marT="6497" marB="0" anchor="b"/>
                </a:tc>
                <a:tc rowSpan="3">
                  <a:txBody>
                    <a:bodyPr/>
                    <a:lstStyle/>
                    <a:p>
                      <a:pPr algn="ctr" fontAlgn="ctr"/>
                      <a:r>
                        <a:rPr lang="en-US" sz="1200" u="none" strike="noStrike" dirty="0">
                          <a:effectLst/>
                        </a:rPr>
                        <a:t>Favor/ (</a:t>
                      </a:r>
                      <a:r>
                        <a:rPr lang="en-US" sz="1200" u="none" strike="noStrike" dirty="0" err="1">
                          <a:effectLst/>
                        </a:rPr>
                        <a:t>Unfavor</a:t>
                      </a:r>
                      <a:r>
                        <a:rPr lang="en-US" sz="1200" u="none" strike="noStrike" dirty="0">
                          <a:effectLst/>
                        </a:rPr>
                        <a:t>) vs. Budget</a:t>
                      </a:r>
                      <a:endParaRPr lang="en-US" sz="1200" b="1" i="0" u="none" strike="noStrike" dirty="0">
                        <a:solidFill>
                          <a:srgbClr val="000000"/>
                        </a:solidFill>
                        <a:effectLst/>
                        <a:latin typeface="Century Gothic" panose="020B0502020202020204" pitchFamily="34" charset="0"/>
                      </a:endParaRPr>
                    </a:p>
                  </a:txBody>
                  <a:tcPr marL="6497" marR="6497" marT="6497" marB="0" anchor="b"/>
                </a:tc>
                <a:extLst>
                  <a:ext uri="{0D108BD9-81ED-4DB2-BD59-A6C34878D82A}">
                    <a16:rowId xmlns:a16="http://schemas.microsoft.com/office/drawing/2014/main" val="231670456"/>
                  </a:ext>
                </a:extLst>
              </a:tr>
              <a:tr h="231194">
                <a:tc>
                  <a:txBody>
                    <a:bodyPr/>
                    <a:lstStyle/>
                    <a:p>
                      <a:pPr algn="l" fontAlgn="ctr"/>
                      <a:endParaRPr lang="en-US" sz="1100" b="0" i="0" u="none" strike="noStrike" dirty="0">
                        <a:solidFill>
                          <a:srgbClr val="000000"/>
                        </a:solidFill>
                        <a:effectLst/>
                        <a:latin typeface="Century Gothic" panose="020B0502020202020204" pitchFamily="34" charset="0"/>
                      </a:endParaRPr>
                    </a:p>
                  </a:txBody>
                  <a:tcPr marL="6497" marR="6497" marT="6497" marB="0" anchor="ct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349768013"/>
                  </a:ext>
                </a:extLst>
              </a:tr>
              <a:tr h="238558">
                <a:tc>
                  <a:txBody>
                    <a:bodyPr/>
                    <a:lstStyle/>
                    <a:p>
                      <a:pPr algn="l" fontAlgn="ctr"/>
                      <a:endParaRPr lang="en-US" sz="1100" b="0" i="0" u="none" strike="noStrike" dirty="0">
                        <a:solidFill>
                          <a:srgbClr val="000000"/>
                        </a:solidFill>
                        <a:effectLst/>
                        <a:latin typeface="Century Gothic" panose="020B0502020202020204" pitchFamily="34" charset="0"/>
                      </a:endParaRPr>
                    </a:p>
                  </a:txBody>
                  <a:tcPr marL="6497" marR="6497" marT="6497" marB="0" anchor="ct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424399997"/>
                  </a:ext>
                </a:extLst>
              </a:tr>
              <a:tr h="387335">
                <a:tc>
                  <a:txBody>
                    <a:bodyPr/>
                    <a:lstStyle/>
                    <a:p>
                      <a:pPr algn="l" fontAlgn="ctr"/>
                      <a:r>
                        <a:rPr lang="en-US" sz="1200" u="none" strike="noStrike" dirty="0">
                          <a:effectLst/>
                        </a:rPr>
                        <a:t>Net Revenues</a:t>
                      </a:r>
                      <a:endParaRPr lang="en-US" sz="1200" b="0" i="0" u="none" strike="noStrike" dirty="0">
                        <a:solidFill>
                          <a:srgbClr val="000000"/>
                        </a:solidFill>
                        <a:effectLst/>
                        <a:latin typeface="Century Gothic" panose="020B0502020202020204" pitchFamily="34" charset="0"/>
                      </a:endParaRPr>
                    </a:p>
                  </a:txBody>
                  <a:tcPr marL="6497" marR="6497" marT="6497" marB="0" anchor="b"/>
                </a:tc>
                <a:tc>
                  <a:txBody>
                    <a:bodyPr/>
                    <a:lstStyle/>
                    <a:p>
                      <a:pPr algn="ctr" fontAlgn="ctr"/>
                      <a:r>
                        <a:rPr lang="en-US" sz="1200" b="0" u="none" strike="noStrike" dirty="0">
                          <a:solidFill>
                            <a:srgbClr val="000000"/>
                          </a:solidFill>
                          <a:effectLst/>
                        </a:rPr>
                        <a:t>$11,605</a:t>
                      </a:r>
                      <a:endParaRPr lang="en-US" sz="1200" b="0" i="0" u="none" strike="noStrike" dirty="0">
                        <a:solidFill>
                          <a:srgbClr val="000000"/>
                        </a:solidFill>
                        <a:effectLst/>
                        <a:latin typeface="Century Gothic" panose="020B0502020202020204" pitchFamily="34" charset="0"/>
                      </a:endParaRPr>
                    </a:p>
                  </a:txBody>
                  <a:tcPr marL="6497" marR="6497" marT="6497" marB="0" anchor="b"/>
                </a:tc>
                <a:tc>
                  <a:txBody>
                    <a:bodyPr/>
                    <a:lstStyle/>
                    <a:p>
                      <a:pPr algn="ctr" fontAlgn="ctr"/>
                      <a:r>
                        <a:rPr lang="en-US" sz="1200" u="none" strike="noStrike" dirty="0">
                          <a:effectLst/>
                        </a:rPr>
                        <a:t>  $12,148 </a:t>
                      </a:r>
                      <a:endParaRPr lang="en-US" sz="1200" b="0" i="0" u="none" strike="noStrike" dirty="0">
                        <a:solidFill>
                          <a:srgbClr val="000000"/>
                        </a:solidFill>
                        <a:effectLst/>
                        <a:latin typeface="Century Gothic" panose="020B0502020202020204" pitchFamily="34" charset="0"/>
                      </a:endParaRPr>
                    </a:p>
                  </a:txBody>
                  <a:tcPr marL="6497" marR="6497" marT="6497" marB="0" anchor="b"/>
                </a:tc>
                <a:tc>
                  <a:txBody>
                    <a:bodyPr/>
                    <a:lstStyle/>
                    <a:p>
                      <a:pPr algn="ctr" fontAlgn="ctr"/>
                      <a:r>
                        <a:rPr lang="en-US" sz="1200" u="none" strike="noStrike" dirty="0">
                          <a:effectLst/>
                        </a:rPr>
                        <a:t>  $543</a:t>
                      </a:r>
                      <a:endParaRPr lang="en-US" sz="1200" b="0" i="0" u="none" strike="noStrike" dirty="0">
                        <a:solidFill>
                          <a:srgbClr val="000000"/>
                        </a:solidFill>
                        <a:effectLst/>
                        <a:latin typeface="Century Gothic" panose="020B0502020202020204" pitchFamily="34" charset="0"/>
                      </a:endParaRPr>
                    </a:p>
                  </a:txBody>
                  <a:tcPr marL="6497" marR="6497" marT="6497" marB="0" anchor="b"/>
                </a:tc>
                <a:extLst>
                  <a:ext uri="{0D108BD9-81ED-4DB2-BD59-A6C34878D82A}">
                    <a16:rowId xmlns:a16="http://schemas.microsoft.com/office/drawing/2014/main" val="1473053170"/>
                  </a:ext>
                </a:extLst>
              </a:tr>
              <a:tr h="411480">
                <a:tc>
                  <a:txBody>
                    <a:bodyPr/>
                    <a:lstStyle/>
                    <a:p>
                      <a:pPr algn="l" fontAlgn="ctr"/>
                      <a:r>
                        <a:rPr lang="en-US" sz="1200" u="none" strike="noStrike" dirty="0">
                          <a:effectLst/>
                        </a:rPr>
                        <a:t>Expenses</a:t>
                      </a:r>
                      <a:endParaRPr lang="en-US" sz="1200" b="0" i="0" u="none" strike="noStrike" dirty="0">
                        <a:solidFill>
                          <a:srgbClr val="000000"/>
                        </a:solidFill>
                        <a:effectLst/>
                        <a:latin typeface="Century Gothic" panose="020B0502020202020204" pitchFamily="34" charset="0"/>
                      </a:endParaRPr>
                    </a:p>
                  </a:txBody>
                  <a:tcPr marL="6497" marR="6497" marT="6497" marB="0" anchor="b"/>
                </a:tc>
                <a:tc>
                  <a:txBody>
                    <a:bodyPr/>
                    <a:lstStyle/>
                    <a:p>
                      <a:pPr algn="ctr" fontAlgn="ctr"/>
                      <a:r>
                        <a:rPr lang="en-US" sz="1200" u="none" strike="noStrike" dirty="0">
                          <a:effectLst/>
                        </a:rPr>
                        <a:t>   5,649 </a:t>
                      </a:r>
                      <a:endParaRPr lang="en-US" sz="1200" b="0" i="0" u="none" strike="noStrike" dirty="0">
                        <a:solidFill>
                          <a:srgbClr val="000000"/>
                        </a:solidFill>
                        <a:effectLst/>
                        <a:latin typeface="Century Gothic" panose="020B0502020202020204" pitchFamily="34" charset="0"/>
                      </a:endParaRPr>
                    </a:p>
                  </a:txBody>
                  <a:tcPr marL="6497" marR="6497" marT="6497" marB="0" anchor="b"/>
                </a:tc>
                <a:tc>
                  <a:txBody>
                    <a:bodyPr/>
                    <a:lstStyle/>
                    <a:p>
                      <a:pPr algn="ctr" fontAlgn="ctr"/>
                      <a:r>
                        <a:rPr lang="en-US" sz="1200" u="none" strike="noStrike" dirty="0">
                          <a:effectLst/>
                        </a:rPr>
                        <a:t>     5,753 </a:t>
                      </a:r>
                      <a:endParaRPr lang="en-US" sz="1200" b="0" i="0" u="none" strike="noStrike" dirty="0">
                        <a:solidFill>
                          <a:srgbClr val="000000"/>
                        </a:solidFill>
                        <a:effectLst/>
                        <a:latin typeface="Century Gothic" panose="020B0502020202020204" pitchFamily="34" charset="0"/>
                      </a:endParaRPr>
                    </a:p>
                  </a:txBody>
                  <a:tcPr marL="6497" marR="6497" marT="6497" marB="0" anchor="b"/>
                </a:tc>
                <a:tc>
                  <a:txBody>
                    <a:bodyPr/>
                    <a:lstStyle/>
                    <a:p>
                      <a:pPr algn="ctr" fontAlgn="ctr"/>
                      <a:r>
                        <a:rPr lang="en-US" sz="1200" u="none" strike="noStrike" dirty="0">
                          <a:effectLst/>
                        </a:rPr>
                        <a:t>   (104)</a:t>
                      </a:r>
                      <a:endParaRPr lang="en-US" sz="1200" b="0" i="0" u="none" strike="noStrike" dirty="0">
                        <a:solidFill>
                          <a:srgbClr val="000000"/>
                        </a:solidFill>
                        <a:effectLst/>
                        <a:latin typeface="Century Gothic" panose="020B0502020202020204" pitchFamily="34" charset="0"/>
                      </a:endParaRPr>
                    </a:p>
                  </a:txBody>
                  <a:tcPr marL="6497" marR="6497" marT="6497" marB="0" anchor="b"/>
                </a:tc>
                <a:extLst>
                  <a:ext uri="{0D108BD9-81ED-4DB2-BD59-A6C34878D82A}">
                    <a16:rowId xmlns:a16="http://schemas.microsoft.com/office/drawing/2014/main" val="481779007"/>
                  </a:ext>
                </a:extLst>
              </a:tr>
              <a:tr h="411480">
                <a:tc>
                  <a:txBody>
                    <a:bodyPr/>
                    <a:lstStyle/>
                    <a:p>
                      <a:pPr algn="l" fontAlgn="ctr"/>
                      <a:r>
                        <a:rPr lang="en-US" sz="1200" u="none" strike="noStrike" dirty="0">
                          <a:effectLst/>
                        </a:rPr>
                        <a:t>Net Operating</a:t>
                      </a:r>
                      <a:endParaRPr lang="en-US" sz="1200" b="0" i="0" u="none" strike="noStrike" dirty="0">
                        <a:solidFill>
                          <a:srgbClr val="000000"/>
                        </a:solidFill>
                        <a:effectLst/>
                        <a:latin typeface="Century Gothic" panose="020B0502020202020204" pitchFamily="34" charset="0"/>
                      </a:endParaRPr>
                    </a:p>
                  </a:txBody>
                  <a:tcPr marL="6497" marR="6497" marT="6497" marB="0" anchor="b"/>
                </a:tc>
                <a:tc>
                  <a:txBody>
                    <a:bodyPr/>
                    <a:lstStyle/>
                    <a:p>
                      <a:pPr algn="ctr" fontAlgn="ctr"/>
                      <a:r>
                        <a:rPr lang="en-US" sz="1200" u="none" strike="noStrike" dirty="0">
                          <a:effectLst/>
                        </a:rPr>
                        <a:t> $5,956</a:t>
                      </a:r>
                      <a:endParaRPr lang="en-US" sz="1200" b="0" i="0" u="none" strike="noStrike" dirty="0">
                        <a:solidFill>
                          <a:srgbClr val="000000"/>
                        </a:solidFill>
                        <a:effectLst/>
                        <a:latin typeface="Century Gothic" panose="020B0502020202020204" pitchFamily="34" charset="0"/>
                      </a:endParaRPr>
                    </a:p>
                  </a:txBody>
                  <a:tcPr marL="6497" marR="6497" marT="6497" marB="0" anchor="b"/>
                </a:tc>
                <a:tc>
                  <a:txBody>
                    <a:bodyPr/>
                    <a:lstStyle/>
                    <a:p>
                      <a:pPr algn="ctr" fontAlgn="ctr"/>
                      <a:r>
                        <a:rPr lang="en-US" sz="1200" u="none" strike="noStrike" dirty="0">
                          <a:effectLst/>
                        </a:rPr>
                        <a:t>   $6,395</a:t>
                      </a:r>
                      <a:endParaRPr lang="en-US" sz="1200" b="0" i="0" u="none" strike="noStrike" dirty="0">
                        <a:solidFill>
                          <a:srgbClr val="000000"/>
                        </a:solidFill>
                        <a:effectLst/>
                        <a:latin typeface="Century Gothic" panose="020B0502020202020204" pitchFamily="34" charset="0"/>
                      </a:endParaRPr>
                    </a:p>
                  </a:txBody>
                  <a:tcPr marL="6497" marR="6497" marT="6497" marB="0" anchor="b"/>
                </a:tc>
                <a:tc>
                  <a:txBody>
                    <a:bodyPr/>
                    <a:lstStyle/>
                    <a:p>
                      <a:pPr algn="ctr" fontAlgn="ctr"/>
                      <a:r>
                        <a:rPr lang="en-US" sz="1200" u="none" strike="noStrike" dirty="0">
                          <a:effectLst/>
                        </a:rPr>
                        <a:t>  $439</a:t>
                      </a:r>
                      <a:endParaRPr lang="en-US" sz="1200" b="0" i="0" u="none" strike="noStrike" dirty="0">
                        <a:solidFill>
                          <a:srgbClr val="000000"/>
                        </a:solidFill>
                        <a:effectLst/>
                        <a:latin typeface="Century Gothic" panose="020B0502020202020204" pitchFamily="34" charset="0"/>
                      </a:endParaRPr>
                    </a:p>
                  </a:txBody>
                  <a:tcPr marL="6497" marR="6497" marT="6497" marB="0" anchor="b"/>
                </a:tc>
                <a:extLst>
                  <a:ext uri="{0D108BD9-81ED-4DB2-BD59-A6C34878D82A}">
                    <a16:rowId xmlns:a16="http://schemas.microsoft.com/office/drawing/2014/main" val="2021347524"/>
                  </a:ext>
                </a:extLst>
              </a:tr>
            </a:tbl>
          </a:graphicData>
        </a:graphic>
      </p:graphicFrame>
      <p:cxnSp>
        <p:nvCxnSpPr>
          <p:cNvPr id="7" name="Straight Connector 6">
            <a:extLst>
              <a:ext uri="{FF2B5EF4-FFF2-40B4-BE49-F238E27FC236}">
                <a16:creationId xmlns:a16="http://schemas.microsoft.com/office/drawing/2014/main" id="{8ABD57F0-C576-4D33-9D5C-8AA05477F7A7}"/>
              </a:ext>
            </a:extLst>
          </p:cNvPr>
          <p:cNvCxnSpPr/>
          <p:nvPr/>
        </p:nvCxnSpPr>
        <p:spPr>
          <a:xfrm>
            <a:off x="3605346" y="4922390"/>
            <a:ext cx="822960" cy="0"/>
          </a:xfrm>
          <a:prstGeom prst="line">
            <a:avLst/>
          </a:prstGeom>
          <a:ln w="38100" cmpd="dbl">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93FF8C9-394A-4DB1-B0B7-27187982C27B}"/>
              </a:ext>
            </a:extLst>
          </p:cNvPr>
          <p:cNvCxnSpPr/>
          <p:nvPr/>
        </p:nvCxnSpPr>
        <p:spPr>
          <a:xfrm>
            <a:off x="3605346" y="4539539"/>
            <a:ext cx="822960" cy="0"/>
          </a:xfrm>
          <a:prstGeom prst="line">
            <a:avLst/>
          </a:prstGeom>
          <a:ln w="158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6E8791C-6187-4DB4-AC51-A3441D2C644F}"/>
              </a:ext>
            </a:extLst>
          </p:cNvPr>
          <p:cNvCxnSpPr/>
          <p:nvPr/>
        </p:nvCxnSpPr>
        <p:spPr>
          <a:xfrm>
            <a:off x="5164725" y="4922390"/>
            <a:ext cx="822960" cy="0"/>
          </a:xfrm>
          <a:prstGeom prst="line">
            <a:avLst/>
          </a:prstGeom>
          <a:ln w="38100" cmpd="dbl">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C4BCDB8-FD88-44B1-926B-CAF5B511EF42}"/>
              </a:ext>
            </a:extLst>
          </p:cNvPr>
          <p:cNvCxnSpPr/>
          <p:nvPr/>
        </p:nvCxnSpPr>
        <p:spPr>
          <a:xfrm>
            <a:off x="5164725" y="4539539"/>
            <a:ext cx="822960" cy="0"/>
          </a:xfrm>
          <a:prstGeom prst="line">
            <a:avLst/>
          </a:prstGeom>
          <a:ln w="158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FBE8885-3D74-48CC-831A-3D441959FAC2}"/>
              </a:ext>
            </a:extLst>
          </p:cNvPr>
          <p:cNvCxnSpPr/>
          <p:nvPr/>
        </p:nvCxnSpPr>
        <p:spPr>
          <a:xfrm>
            <a:off x="6613067" y="4925450"/>
            <a:ext cx="822960" cy="0"/>
          </a:xfrm>
          <a:prstGeom prst="line">
            <a:avLst/>
          </a:prstGeom>
          <a:ln w="38100" cmpd="dbl">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D3EE72A-EF33-4FB1-8F07-9D325E592EAB}"/>
              </a:ext>
            </a:extLst>
          </p:cNvPr>
          <p:cNvCxnSpPr/>
          <p:nvPr/>
        </p:nvCxnSpPr>
        <p:spPr>
          <a:xfrm>
            <a:off x="6613067" y="4539539"/>
            <a:ext cx="822960" cy="0"/>
          </a:xfrm>
          <a:prstGeom prst="line">
            <a:avLst/>
          </a:prstGeom>
          <a:ln w="158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2288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83841" y="902653"/>
            <a:ext cx="5707559" cy="1104742"/>
          </a:xfrm>
        </p:spPr>
        <p:txBody>
          <a:bodyPr>
            <a:normAutofit fontScale="90000"/>
          </a:bodyPr>
          <a:lstStyle/>
          <a:p>
            <a:pPr algn="ctr"/>
            <a:r>
              <a:rPr lang="en-US" sz="2100" dirty="0">
                <a:latin typeface="Century Gothic" panose="020B0502020202020204" pitchFamily="34" charset="0"/>
              </a:rPr>
              <a:t>UNAUDITED YTD AUGUST</a:t>
            </a:r>
            <a:br>
              <a:rPr lang="en-US" sz="2100" dirty="0">
                <a:latin typeface="Century Gothic" panose="020B0502020202020204" pitchFamily="34" charset="0"/>
              </a:rPr>
            </a:br>
            <a:r>
              <a:rPr lang="en-US" sz="2100" dirty="0">
                <a:latin typeface="Century Gothic" panose="020B0502020202020204" pitchFamily="34" charset="0"/>
              </a:rPr>
              <a:t>FAVOR/(UNFAVORABLE) VS. BUDGET (IN 000’s)</a:t>
            </a:r>
            <a:br>
              <a:rPr lang="en-US" sz="2025" dirty="0">
                <a:latin typeface="Franklin Gothic Medium" panose="020B0603020102020204" pitchFamily="34" charset="0"/>
              </a:rPr>
            </a:br>
            <a:endParaRPr lang="en-US" sz="2025" dirty="0">
              <a:latin typeface="Franklin Gothic Medium" panose="020B0603020102020204" pitchFamily="34" charset="0"/>
            </a:endParaRPr>
          </a:p>
        </p:txBody>
      </p:sp>
      <p:graphicFrame>
        <p:nvGraphicFramePr>
          <p:cNvPr id="5" name="Table 6">
            <a:extLst>
              <a:ext uri="{FF2B5EF4-FFF2-40B4-BE49-F238E27FC236}">
                <a16:creationId xmlns:a16="http://schemas.microsoft.com/office/drawing/2014/main" id="{51FE97F5-49DA-4AF4-ACAC-3E7281E896E2}"/>
              </a:ext>
            </a:extLst>
          </p:cNvPr>
          <p:cNvGraphicFramePr>
            <a:graphicFrameLocks noGrp="1"/>
          </p:cNvGraphicFramePr>
          <p:nvPr/>
        </p:nvGraphicFramePr>
        <p:xfrm>
          <a:off x="1901575" y="2391517"/>
          <a:ext cx="5272088" cy="4156571"/>
        </p:xfrm>
        <a:graphic>
          <a:graphicData uri="http://schemas.openxmlformats.org/drawingml/2006/table">
            <a:tbl>
              <a:tblPr firstRow="1" bandRow="1">
                <a:tableStyleId>{5C22544A-7EE6-4342-B048-85BDC9FD1C3A}</a:tableStyleId>
              </a:tblPr>
              <a:tblGrid>
                <a:gridCol w="3053171">
                  <a:extLst>
                    <a:ext uri="{9D8B030D-6E8A-4147-A177-3AD203B41FA5}">
                      <a16:colId xmlns:a16="http://schemas.microsoft.com/office/drawing/2014/main" val="2078890817"/>
                    </a:ext>
                  </a:extLst>
                </a:gridCol>
                <a:gridCol w="2218917">
                  <a:extLst>
                    <a:ext uri="{9D8B030D-6E8A-4147-A177-3AD203B41FA5}">
                      <a16:colId xmlns:a16="http://schemas.microsoft.com/office/drawing/2014/main" val="1772542581"/>
                    </a:ext>
                  </a:extLst>
                </a:gridCol>
              </a:tblGrid>
              <a:tr h="287819">
                <a:tc>
                  <a:txBody>
                    <a:bodyPr/>
                    <a:lstStyle/>
                    <a:p>
                      <a:pPr algn="ctr"/>
                      <a:r>
                        <a:rPr lang="en-US" sz="1000" dirty="0"/>
                        <a:t>Department/Amenity</a:t>
                      </a:r>
                    </a:p>
                  </a:txBody>
                  <a:tcPr marL="68580" marR="68580" marT="34290" marB="34290"/>
                </a:tc>
                <a:tc>
                  <a:txBody>
                    <a:bodyPr/>
                    <a:lstStyle/>
                    <a:p>
                      <a:pPr algn="ctr"/>
                      <a:r>
                        <a:rPr lang="en-US" sz="1000" dirty="0"/>
                        <a:t>Favorable/(Unfavorable)</a:t>
                      </a:r>
                    </a:p>
                  </a:txBody>
                  <a:tcPr marL="68580" marR="68580" marT="34290" marB="34290"/>
                </a:tc>
                <a:extLst>
                  <a:ext uri="{0D108BD9-81ED-4DB2-BD59-A6C34878D82A}">
                    <a16:rowId xmlns:a16="http://schemas.microsoft.com/office/drawing/2014/main" val="249879345"/>
                  </a:ext>
                </a:extLst>
              </a:tr>
              <a:tr h="287819">
                <a:tc>
                  <a:txBody>
                    <a:bodyPr/>
                    <a:lstStyle/>
                    <a:p>
                      <a:r>
                        <a:rPr lang="en-US" sz="1200" dirty="0"/>
                        <a:t>Golf Ops &amp; Maintenance</a:t>
                      </a:r>
                    </a:p>
                  </a:txBody>
                  <a:tcPr marL="68580" marR="68580" marT="34290" marB="34290"/>
                </a:tc>
                <a:tc>
                  <a:txBody>
                    <a:bodyPr/>
                    <a:lstStyle/>
                    <a:p>
                      <a:pPr algn="ctr"/>
                      <a:r>
                        <a:rPr lang="en-US" sz="1200" dirty="0"/>
                        <a:t>$110</a:t>
                      </a:r>
                    </a:p>
                  </a:txBody>
                  <a:tcPr marL="68580" marR="68580" marT="34290" marB="34290"/>
                </a:tc>
                <a:extLst>
                  <a:ext uri="{0D108BD9-81ED-4DB2-BD59-A6C34878D82A}">
                    <a16:rowId xmlns:a16="http://schemas.microsoft.com/office/drawing/2014/main" val="3136704269"/>
                  </a:ext>
                </a:extLst>
              </a:tr>
              <a:tr h="29360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t>Police</a:t>
                      </a:r>
                    </a:p>
                  </a:txBody>
                  <a:tcPr marL="68580" marR="68580" marT="34290" marB="34290"/>
                </a:tc>
                <a:tc>
                  <a:txBody>
                    <a:bodyPr/>
                    <a:lstStyle/>
                    <a:p>
                      <a:pPr algn="ctr"/>
                      <a:r>
                        <a:rPr lang="en-US" sz="1200" dirty="0"/>
                        <a:t>   90</a:t>
                      </a:r>
                    </a:p>
                  </a:txBody>
                  <a:tcPr marL="68580" marR="68580" marT="34290" marB="34290"/>
                </a:tc>
                <a:extLst>
                  <a:ext uri="{0D108BD9-81ED-4DB2-BD59-A6C34878D82A}">
                    <a16:rowId xmlns:a16="http://schemas.microsoft.com/office/drawing/2014/main" val="674347467"/>
                  </a:ext>
                </a:extLst>
              </a:tr>
              <a:tr h="287819">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t>Beach Club</a:t>
                      </a:r>
                    </a:p>
                  </a:txBody>
                  <a:tcPr marL="68580" marR="68580" marT="34290" marB="34290"/>
                </a:tc>
                <a:tc>
                  <a:txBody>
                    <a:bodyPr/>
                    <a:lstStyle/>
                    <a:p>
                      <a:pPr algn="ctr"/>
                      <a:r>
                        <a:rPr lang="en-US" sz="1200" dirty="0"/>
                        <a:t>   75</a:t>
                      </a:r>
                    </a:p>
                  </a:txBody>
                  <a:tcPr marL="68580" marR="68580" marT="34290" marB="34290"/>
                </a:tc>
                <a:extLst>
                  <a:ext uri="{0D108BD9-81ED-4DB2-BD59-A6C34878D82A}">
                    <a16:rowId xmlns:a16="http://schemas.microsoft.com/office/drawing/2014/main" val="1387950552"/>
                  </a:ext>
                </a:extLst>
              </a:tr>
              <a:tr h="287819">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t>Admin/Finance/GM/Public Relations</a:t>
                      </a:r>
                    </a:p>
                  </a:txBody>
                  <a:tcPr marL="68580" marR="68580" marT="34290" marB="34290"/>
                </a:tc>
                <a:tc>
                  <a:txBody>
                    <a:bodyPr/>
                    <a:lstStyle/>
                    <a:p>
                      <a:pPr algn="ctr"/>
                      <a:r>
                        <a:rPr lang="en-US" sz="1200" dirty="0"/>
                        <a:t>   75</a:t>
                      </a:r>
                    </a:p>
                  </a:txBody>
                  <a:tcPr marL="68580" marR="68580" marT="34290" marB="34290"/>
                </a:tc>
                <a:extLst>
                  <a:ext uri="{0D108BD9-81ED-4DB2-BD59-A6C34878D82A}">
                    <a16:rowId xmlns:a16="http://schemas.microsoft.com/office/drawing/2014/main" val="2783838850"/>
                  </a:ext>
                </a:extLst>
              </a:tr>
              <a:tr h="287819">
                <a:tc>
                  <a:txBody>
                    <a:bodyPr/>
                    <a:lstStyle/>
                    <a:p>
                      <a:r>
                        <a:rPr lang="en-US" sz="1200" dirty="0"/>
                        <a:t>Public Works/Gen </a:t>
                      </a:r>
                      <a:r>
                        <a:rPr lang="en-US" sz="1200" dirty="0" err="1"/>
                        <a:t>Maint</a:t>
                      </a:r>
                      <a:r>
                        <a:rPr lang="en-US" sz="1200" dirty="0"/>
                        <a:t>/CPI</a:t>
                      </a:r>
                    </a:p>
                  </a:txBody>
                  <a:tcPr marL="68580" marR="68580" marT="34290" marB="34290"/>
                </a:tc>
                <a:tc>
                  <a:txBody>
                    <a:bodyPr/>
                    <a:lstStyle/>
                    <a:p>
                      <a:pPr algn="ctr"/>
                      <a:r>
                        <a:rPr lang="en-US" sz="1200" dirty="0"/>
                        <a:t>   43</a:t>
                      </a:r>
                    </a:p>
                  </a:txBody>
                  <a:tcPr marL="68580" marR="68580" marT="34290" marB="34290"/>
                </a:tc>
                <a:extLst>
                  <a:ext uri="{0D108BD9-81ED-4DB2-BD59-A6C34878D82A}">
                    <a16:rowId xmlns:a16="http://schemas.microsoft.com/office/drawing/2014/main" val="740293678"/>
                  </a:ext>
                </a:extLst>
              </a:tr>
              <a:tr h="287819">
                <a:tc>
                  <a:txBody>
                    <a:bodyPr/>
                    <a:lstStyle/>
                    <a:p>
                      <a:r>
                        <a:rPr lang="en-US" sz="1200" dirty="0"/>
                        <a:t>Beach Parking</a:t>
                      </a:r>
                    </a:p>
                  </a:txBody>
                  <a:tcPr marL="68580" marR="68580" marT="34290" marB="34290"/>
                </a:tc>
                <a:tc>
                  <a:txBody>
                    <a:bodyPr/>
                    <a:lstStyle/>
                    <a:p>
                      <a:pPr algn="ctr"/>
                      <a:r>
                        <a:rPr lang="en-US" sz="1200" dirty="0"/>
                        <a:t>   42</a:t>
                      </a:r>
                    </a:p>
                  </a:txBody>
                  <a:tcPr marL="68580" marR="68580" marT="34290" marB="34290"/>
                </a:tc>
                <a:extLst>
                  <a:ext uri="{0D108BD9-81ED-4DB2-BD59-A6C34878D82A}">
                    <a16:rowId xmlns:a16="http://schemas.microsoft.com/office/drawing/2014/main" val="50705006"/>
                  </a:ext>
                </a:extLst>
              </a:tr>
              <a:tr h="287819">
                <a:tc>
                  <a:txBody>
                    <a:bodyPr/>
                    <a:lstStyle/>
                    <a:p>
                      <a:r>
                        <a:rPr lang="en-US" sz="1200" dirty="0"/>
                        <a:t>Clubhouse Grille</a:t>
                      </a:r>
                    </a:p>
                  </a:txBody>
                  <a:tcPr marL="68580" marR="68580" marT="34290" marB="34290"/>
                </a:tc>
                <a:tc>
                  <a:txBody>
                    <a:bodyPr/>
                    <a:lstStyle/>
                    <a:p>
                      <a:pPr algn="ctr"/>
                      <a:r>
                        <a:rPr lang="en-US" sz="1200" dirty="0"/>
                        <a:t>   33</a:t>
                      </a:r>
                    </a:p>
                  </a:txBody>
                  <a:tcPr marL="68580" marR="68580" marT="34290" marB="34290"/>
                </a:tc>
                <a:extLst>
                  <a:ext uri="{0D108BD9-81ED-4DB2-BD59-A6C34878D82A}">
                    <a16:rowId xmlns:a16="http://schemas.microsoft.com/office/drawing/2014/main" val="723932401"/>
                  </a:ext>
                </a:extLst>
              </a:tr>
              <a:tr h="287819">
                <a:tc>
                  <a:txBody>
                    <a:bodyPr/>
                    <a:lstStyle/>
                    <a:p>
                      <a:r>
                        <a:rPr lang="en-US" sz="1200" dirty="0"/>
                        <a:t>Aquatics</a:t>
                      </a:r>
                    </a:p>
                  </a:txBody>
                  <a:tcPr marL="68580" marR="68580" marT="34290" marB="34290"/>
                </a:tc>
                <a:tc>
                  <a:txBody>
                    <a:bodyPr/>
                    <a:lstStyle/>
                    <a:p>
                      <a:pPr algn="ctr"/>
                      <a:r>
                        <a:rPr lang="en-US" sz="1200" dirty="0"/>
                        <a:t>   14</a:t>
                      </a:r>
                    </a:p>
                  </a:txBody>
                  <a:tcPr marL="68580" marR="68580" marT="34290" marB="34290"/>
                </a:tc>
                <a:extLst>
                  <a:ext uri="{0D108BD9-81ED-4DB2-BD59-A6C34878D82A}">
                    <a16:rowId xmlns:a16="http://schemas.microsoft.com/office/drawing/2014/main" val="2893102288"/>
                  </a:ext>
                </a:extLst>
              </a:tr>
              <a:tr h="287819">
                <a:tc>
                  <a:txBody>
                    <a:bodyPr/>
                    <a:lstStyle/>
                    <a:p>
                      <a:r>
                        <a:rPr lang="en-US" sz="1200" dirty="0"/>
                        <a:t>Racquet Sports</a:t>
                      </a:r>
                    </a:p>
                  </a:txBody>
                  <a:tcPr marL="68580" marR="68580" marT="34290" marB="34290"/>
                </a:tc>
                <a:tc>
                  <a:txBody>
                    <a:bodyPr/>
                    <a:lstStyle/>
                    <a:p>
                      <a:pPr algn="ctr"/>
                      <a:r>
                        <a:rPr lang="en-US" sz="1200" dirty="0"/>
                        <a:t>     7</a:t>
                      </a:r>
                    </a:p>
                  </a:txBody>
                  <a:tcPr marL="68580" marR="68580" marT="34290" marB="34290"/>
                </a:tc>
                <a:extLst>
                  <a:ext uri="{0D108BD9-81ED-4DB2-BD59-A6C34878D82A}">
                    <a16:rowId xmlns:a16="http://schemas.microsoft.com/office/drawing/2014/main" val="714976786"/>
                  </a:ext>
                </a:extLst>
              </a:tr>
              <a:tr h="287819">
                <a:tc>
                  <a:txBody>
                    <a:bodyPr/>
                    <a:lstStyle/>
                    <a:p>
                      <a:r>
                        <a:rPr lang="en-US" sz="1200" dirty="0"/>
                        <a:t>Recreation &amp; Parks</a:t>
                      </a:r>
                    </a:p>
                  </a:txBody>
                  <a:tcPr marL="68580" marR="68580" marT="34290" marB="34290"/>
                </a:tc>
                <a:tc>
                  <a:txBody>
                    <a:bodyPr/>
                    <a:lstStyle/>
                    <a:p>
                      <a:pPr algn="ctr"/>
                      <a:r>
                        <a:rPr lang="en-US" sz="1200" dirty="0"/>
                        <a:t>     7</a:t>
                      </a:r>
                    </a:p>
                  </a:txBody>
                  <a:tcPr marL="68580" marR="68580" marT="34290" marB="34290"/>
                </a:tc>
                <a:extLst>
                  <a:ext uri="{0D108BD9-81ED-4DB2-BD59-A6C34878D82A}">
                    <a16:rowId xmlns:a16="http://schemas.microsoft.com/office/drawing/2014/main" val="1663195097"/>
                  </a:ext>
                </a:extLst>
              </a:tr>
              <a:tr h="287819">
                <a:tc>
                  <a:txBody>
                    <a:bodyPr/>
                    <a:lstStyle/>
                    <a:p>
                      <a:r>
                        <a:rPr lang="en-US" sz="1200" dirty="0"/>
                        <a:t>Marinas</a:t>
                      </a:r>
                    </a:p>
                  </a:txBody>
                  <a:tcPr marL="68580" marR="68580" marT="34290" marB="34290"/>
                </a:tc>
                <a:tc>
                  <a:txBody>
                    <a:bodyPr/>
                    <a:lstStyle/>
                    <a:p>
                      <a:pPr algn="ctr"/>
                      <a:r>
                        <a:rPr lang="en-US" sz="1200" dirty="0"/>
                        <a:t>  (34)</a:t>
                      </a:r>
                    </a:p>
                  </a:txBody>
                  <a:tcPr marL="68580" marR="68580" marT="34290" marB="34290"/>
                </a:tc>
                <a:extLst>
                  <a:ext uri="{0D108BD9-81ED-4DB2-BD59-A6C34878D82A}">
                    <a16:rowId xmlns:a16="http://schemas.microsoft.com/office/drawing/2014/main" val="3017807375"/>
                  </a:ext>
                </a:extLst>
              </a:tr>
              <a:tr h="287819">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t>Yacht Club</a:t>
                      </a:r>
                    </a:p>
                  </a:txBody>
                  <a:tcPr marL="68580" marR="68580" marT="34290" marB="34290"/>
                </a:tc>
                <a:tc>
                  <a:txBody>
                    <a:bodyPr/>
                    <a:lstStyle/>
                    <a:p>
                      <a:pPr algn="ctr"/>
                      <a:r>
                        <a:rPr lang="en-US" sz="1200" dirty="0"/>
                        <a:t>  (23)</a:t>
                      </a:r>
                    </a:p>
                  </a:txBody>
                  <a:tcPr marL="68580" marR="68580" marT="34290" marB="34290"/>
                </a:tc>
                <a:extLst>
                  <a:ext uri="{0D108BD9-81ED-4DB2-BD59-A6C34878D82A}">
                    <a16:rowId xmlns:a16="http://schemas.microsoft.com/office/drawing/2014/main" val="3104389975"/>
                  </a:ext>
                </a:extLst>
              </a:tr>
              <a:tr h="409143">
                <a:tc>
                  <a:txBody>
                    <a:bodyPr/>
                    <a:lstStyle/>
                    <a:p>
                      <a:r>
                        <a:rPr lang="en-US" sz="1200" dirty="0"/>
                        <a:t>               </a:t>
                      </a:r>
                      <a:r>
                        <a:rPr lang="en-US" sz="1200" b="1" dirty="0"/>
                        <a:t>TOTAL</a:t>
                      </a:r>
                    </a:p>
                  </a:txBody>
                  <a:tcPr marL="68580" marR="68580" marT="34290" marB="34290"/>
                </a:tc>
                <a:tc>
                  <a:txBody>
                    <a:bodyPr/>
                    <a:lstStyle/>
                    <a:p>
                      <a:pPr algn="ctr"/>
                      <a:r>
                        <a:rPr lang="en-US" sz="1200" b="1" dirty="0"/>
                        <a:t>$439</a:t>
                      </a:r>
                    </a:p>
                  </a:txBody>
                  <a:tcPr marL="68580" marR="68580" marT="34290" marB="34290"/>
                </a:tc>
                <a:extLst>
                  <a:ext uri="{0D108BD9-81ED-4DB2-BD59-A6C34878D82A}">
                    <a16:rowId xmlns:a16="http://schemas.microsoft.com/office/drawing/2014/main" val="1258657457"/>
                  </a:ext>
                </a:extLst>
              </a:tr>
            </a:tbl>
          </a:graphicData>
        </a:graphic>
      </p:graphicFrame>
      <p:cxnSp>
        <p:nvCxnSpPr>
          <p:cNvPr id="8" name="Straight Connector 7">
            <a:extLst>
              <a:ext uri="{FF2B5EF4-FFF2-40B4-BE49-F238E27FC236}">
                <a16:creationId xmlns:a16="http://schemas.microsoft.com/office/drawing/2014/main" id="{16A069AC-E94D-40E5-9EDF-5E65AB9AC418}"/>
              </a:ext>
            </a:extLst>
          </p:cNvPr>
          <p:cNvCxnSpPr>
            <a:cxnSpLocks/>
          </p:cNvCxnSpPr>
          <p:nvPr/>
        </p:nvCxnSpPr>
        <p:spPr>
          <a:xfrm>
            <a:off x="5730804" y="7282739"/>
            <a:ext cx="663800" cy="0"/>
          </a:xfrm>
          <a:prstGeom prst="line">
            <a:avLst/>
          </a:prstGeom>
          <a:ln w="38100" cmpd="dbl">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ED39DB2-FD2B-4C24-97CD-5CB0EE8D8AB5}"/>
              </a:ext>
            </a:extLst>
          </p:cNvPr>
          <p:cNvCxnSpPr>
            <a:cxnSpLocks/>
          </p:cNvCxnSpPr>
          <p:nvPr/>
        </p:nvCxnSpPr>
        <p:spPr>
          <a:xfrm>
            <a:off x="5730804" y="6984419"/>
            <a:ext cx="663800" cy="0"/>
          </a:xfrm>
          <a:prstGeom prst="line">
            <a:avLst/>
          </a:prstGeom>
          <a:ln w="158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996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04C8E-759C-4538-9575-26595E557F40}"/>
              </a:ext>
            </a:extLst>
          </p:cNvPr>
          <p:cNvSpPr>
            <a:spLocks noGrp="1"/>
          </p:cNvSpPr>
          <p:nvPr>
            <p:ph type="title"/>
          </p:nvPr>
        </p:nvSpPr>
        <p:spPr>
          <a:xfrm>
            <a:off x="2037990" y="1102927"/>
            <a:ext cx="5264627" cy="868748"/>
          </a:xfrm>
        </p:spPr>
        <p:txBody>
          <a:bodyPr>
            <a:noAutofit/>
          </a:bodyPr>
          <a:lstStyle/>
          <a:p>
            <a:pPr algn="ctr"/>
            <a:r>
              <a:rPr lang="en-US" sz="2700" dirty="0">
                <a:latin typeface="Franklin Gothic Medium" panose="020B0603020102020204" pitchFamily="34" charset="0"/>
              </a:rPr>
              <a:t>UNAUDITED RESERVES AUGUST 2023 ($ MILLIONS)</a:t>
            </a:r>
          </a:p>
        </p:txBody>
      </p:sp>
      <p:graphicFrame>
        <p:nvGraphicFramePr>
          <p:cNvPr id="4" name="Table 3">
            <a:extLst>
              <a:ext uri="{FF2B5EF4-FFF2-40B4-BE49-F238E27FC236}">
                <a16:creationId xmlns:a16="http://schemas.microsoft.com/office/drawing/2014/main" id="{56339740-C4C2-4E66-9638-BF57A372FE54}"/>
              </a:ext>
            </a:extLst>
          </p:cNvPr>
          <p:cNvGraphicFramePr>
            <a:graphicFrameLocks noGrp="1"/>
          </p:cNvGraphicFramePr>
          <p:nvPr/>
        </p:nvGraphicFramePr>
        <p:xfrm>
          <a:off x="1214846" y="2401649"/>
          <a:ext cx="6740435" cy="2895344"/>
        </p:xfrm>
        <a:graphic>
          <a:graphicData uri="http://schemas.openxmlformats.org/drawingml/2006/table">
            <a:tbl>
              <a:tblPr firstRow="1" bandRow="1">
                <a:tableStyleId>{5C22544A-7EE6-4342-B048-85BDC9FD1C3A}</a:tableStyleId>
              </a:tblPr>
              <a:tblGrid>
                <a:gridCol w="1649683">
                  <a:extLst>
                    <a:ext uri="{9D8B030D-6E8A-4147-A177-3AD203B41FA5}">
                      <a16:colId xmlns:a16="http://schemas.microsoft.com/office/drawing/2014/main" val="1394482498"/>
                    </a:ext>
                  </a:extLst>
                </a:gridCol>
                <a:gridCol w="895836">
                  <a:extLst>
                    <a:ext uri="{9D8B030D-6E8A-4147-A177-3AD203B41FA5}">
                      <a16:colId xmlns:a16="http://schemas.microsoft.com/office/drawing/2014/main" val="3016120161"/>
                    </a:ext>
                  </a:extLst>
                </a:gridCol>
                <a:gridCol w="1038138">
                  <a:extLst>
                    <a:ext uri="{9D8B030D-6E8A-4147-A177-3AD203B41FA5}">
                      <a16:colId xmlns:a16="http://schemas.microsoft.com/office/drawing/2014/main" val="3864248913"/>
                    </a:ext>
                  </a:extLst>
                </a:gridCol>
                <a:gridCol w="928347">
                  <a:extLst>
                    <a:ext uri="{9D8B030D-6E8A-4147-A177-3AD203B41FA5}">
                      <a16:colId xmlns:a16="http://schemas.microsoft.com/office/drawing/2014/main" val="963910479"/>
                    </a:ext>
                  </a:extLst>
                </a:gridCol>
                <a:gridCol w="889967">
                  <a:extLst>
                    <a:ext uri="{9D8B030D-6E8A-4147-A177-3AD203B41FA5}">
                      <a16:colId xmlns:a16="http://schemas.microsoft.com/office/drawing/2014/main" val="2806363114"/>
                    </a:ext>
                  </a:extLst>
                </a:gridCol>
                <a:gridCol w="755009">
                  <a:extLst>
                    <a:ext uri="{9D8B030D-6E8A-4147-A177-3AD203B41FA5}">
                      <a16:colId xmlns:a16="http://schemas.microsoft.com/office/drawing/2014/main" val="2625739660"/>
                    </a:ext>
                  </a:extLst>
                </a:gridCol>
                <a:gridCol w="583455">
                  <a:extLst>
                    <a:ext uri="{9D8B030D-6E8A-4147-A177-3AD203B41FA5}">
                      <a16:colId xmlns:a16="http://schemas.microsoft.com/office/drawing/2014/main" val="2085935011"/>
                    </a:ext>
                  </a:extLst>
                </a:gridCol>
              </a:tblGrid>
              <a:tr h="548640">
                <a:tc>
                  <a:txBody>
                    <a:bodyPr/>
                    <a:lstStyle/>
                    <a:p>
                      <a:endParaRPr lang="en-US" sz="1000" dirty="0">
                        <a:latin typeface="Franklin Gothic Medium" panose="020B0603020102020204" pitchFamily="34" charset="0"/>
                      </a:endParaRPr>
                    </a:p>
                  </a:txBody>
                  <a:tcPr marL="51435" marR="51435" marT="34290" marB="34290"/>
                </a:tc>
                <a:tc>
                  <a:txBody>
                    <a:bodyPr/>
                    <a:lstStyle/>
                    <a:p>
                      <a:pPr algn="ctr"/>
                      <a:r>
                        <a:rPr lang="en-US" sz="1600" dirty="0" err="1">
                          <a:latin typeface="Franklin Gothic Medium" panose="020B0603020102020204" pitchFamily="34" charset="0"/>
                        </a:rPr>
                        <a:t>GeneralReplace</a:t>
                      </a:r>
                      <a:endParaRPr lang="en-US" sz="1600" dirty="0">
                        <a:latin typeface="Franklin Gothic Medium" panose="020B0603020102020204" pitchFamily="34" charset="0"/>
                      </a:endParaRPr>
                    </a:p>
                  </a:txBody>
                  <a:tcPr marL="51435" marR="51435" marT="34290" marB="34290" anchor="ctr"/>
                </a:tc>
                <a:tc>
                  <a:txBody>
                    <a:bodyPr/>
                    <a:lstStyle/>
                    <a:p>
                      <a:pPr algn="ctr"/>
                      <a:r>
                        <a:rPr lang="en-US" sz="1600" dirty="0">
                          <a:latin typeface="Franklin Gothic Medium" panose="020B0603020102020204" pitchFamily="34" charset="0"/>
                        </a:rPr>
                        <a:t>Bulkheads</a:t>
                      </a:r>
                    </a:p>
                  </a:txBody>
                  <a:tcPr marL="51435" marR="51435" marT="34290" marB="34290" anchor="ctr"/>
                </a:tc>
                <a:tc>
                  <a:txBody>
                    <a:bodyPr/>
                    <a:lstStyle/>
                    <a:p>
                      <a:pPr algn="ctr"/>
                      <a:r>
                        <a:rPr lang="en-US" sz="1600" dirty="0">
                          <a:latin typeface="Franklin Gothic Medium" panose="020B0603020102020204" pitchFamily="34" charset="0"/>
                        </a:rPr>
                        <a:t>Roads</a:t>
                      </a:r>
                    </a:p>
                  </a:txBody>
                  <a:tcPr marL="51435" marR="51435" marT="34290" marB="34290" anchor="ctr"/>
                </a:tc>
                <a:tc>
                  <a:txBody>
                    <a:bodyPr/>
                    <a:lstStyle/>
                    <a:p>
                      <a:pPr algn="ctr"/>
                      <a:r>
                        <a:rPr lang="en-US" sz="1600" dirty="0">
                          <a:latin typeface="Franklin Gothic Medium" panose="020B0603020102020204" pitchFamily="34" charset="0"/>
                        </a:rPr>
                        <a:t>Drainage</a:t>
                      </a:r>
                    </a:p>
                  </a:txBody>
                  <a:tcPr marL="51435" marR="51435" marT="34290" marB="34290" anchor="ctr"/>
                </a:tc>
                <a:tc>
                  <a:txBody>
                    <a:bodyPr/>
                    <a:lstStyle/>
                    <a:p>
                      <a:pPr algn="ctr"/>
                      <a:r>
                        <a:rPr lang="en-US" sz="1600" dirty="0">
                          <a:latin typeface="Franklin Gothic Medium" panose="020B0603020102020204" pitchFamily="34" charset="0"/>
                        </a:rPr>
                        <a:t>New Capital</a:t>
                      </a:r>
                    </a:p>
                  </a:txBody>
                  <a:tcPr marL="51435" marR="51435" marT="34290" marB="34290" anchor="ctr"/>
                </a:tc>
                <a:tc>
                  <a:txBody>
                    <a:bodyPr/>
                    <a:lstStyle/>
                    <a:p>
                      <a:pPr algn="ctr"/>
                      <a:r>
                        <a:rPr lang="en-US" sz="1600" dirty="0">
                          <a:latin typeface="Franklin Gothic Medium" panose="020B0603020102020204" pitchFamily="34" charset="0"/>
                        </a:rPr>
                        <a:t>Total</a:t>
                      </a:r>
                    </a:p>
                  </a:txBody>
                  <a:tcPr marL="51435" marR="51435" marT="34290" marB="34290" anchor="ctr"/>
                </a:tc>
                <a:extLst>
                  <a:ext uri="{0D108BD9-81ED-4DB2-BD59-A6C34878D82A}">
                    <a16:rowId xmlns:a16="http://schemas.microsoft.com/office/drawing/2014/main" val="3190847527"/>
                  </a:ext>
                </a:extLst>
              </a:tr>
              <a:tr h="453326">
                <a:tc>
                  <a:txBody>
                    <a:bodyPr/>
                    <a:lstStyle/>
                    <a:p>
                      <a:r>
                        <a:rPr lang="en-US" sz="1500" b="1" dirty="0">
                          <a:latin typeface="Franklin Gothic Medium" panose="020B0603020102020204" pitchFamily="34" charset="0"/>
                        </a:rPr>
                        <a:t>4/30/23 Balance</a:t>
                      </a:r>
                    </a:p>
                  </a:txBody>
                  <a:tcPr marL="51435" marR="51435" marT="34290" marB="34290" anchor="ctr"/>
                </a:tc>
                <a:tc>
                  <a:txBody>
                    <a:bodyPr/>
                    <a:lstStyle/>
                    <a:p>
                      <a:pPr algn="ctr"/>
                      <a:r>
                        <a:rPr lang="en-US" sz="1500" b="1" dirty="0">
                          <a:latin typeface="Franklin Gothic Medium" panose="020B0603020102020204" pitchFamily="34" charset="0"/>
                        </a:rPr>
                        <a:t>$5.1</a:t>
                      </a:r>
                    </a:p>
                  </a:txBody>
                  <a:tcPr marL="51435" marR="51435" marT="34290" marB="34290" anchor="ctr"/>
                </a:tc>
                <a:tc>
                  <a:txBody>
                    <a:bodyPr/>
                    <a:lstStyle/>
                    <a:p>
                      <a:pPr algn="ctr"/>
                      <a:r>
                        <a:rPr lang="en-US" sz="1500" b="1" dirty="0">
                          <a:latin typeface="Franklin Gothic Medium" panose="020B0603020102020204" pitchFamily="34" charset="0"/>
                        </a:rPr>
                        <a:t> $0.5</a:t>
                      </a:r>
                    </a:p>
                  </a:txBody>
                  <a:tcPr marL="51435" marR="51435" marT="34290" marB="34290" anchor="ctr"/>
                </a:tc>
                <a:tc>
                  <a:txBody>
                    <a:bodyPr/>
                    <a:lstStyle/>
                    <a:p>
                      <a:pPr algn="ctr"/>
                      <a:r>
                        <a:rPr lang="en-US" sz="1500" b="1" dirty="0">
                          <a:latin typeface="Franklin Gothic Medium" panose="020B0603020102020204" pitchFamily="34" charset="0"/>
                        </a:rPr>
                        <a:t>$0.7</a:t>
                      </a:r>
                    </a:p>
                  </a:txBody>
                  <a:tcPr marL="51435" marR="51435" marT="34290" marB="34290" anchor="ctr"/>
                </a:tc>
                <a:tc>
                  <a:txBody>
                    <a:bodyPr/>
                    <a:lstStyle/>
                    <a:p>
                      <a:pPr algn="ctr"/>
                      <a:r>
                        <a:rPr lang="en-US" sz="1500" b="1" dirty="0">
                          <a:latin typeface="Franklin Gothic Medium" panose="020B0603020102020204" pitchFamily="34" charset="0"/>
                        </a:rPr>
                        <a:t>$0.2</a:t>
                      </a:r>
                    </a:p>
                  </a:txBody>
                  <a:tcPr marL="51435" marR="51435" marT="34290" marB="34290" anchor="ctr"/>
                </a:tc>
                <a:tc>
                  <a:txBody>
                    <a:bodyPr/>
                    <a:lstStyle/>
                    <a:p>
                      <a:pPr algn="ctr"/>
                      <a:r>
                        <a:rPr lang="en-US" sz="1500" b="1" dirty="0">
                          <a:latin typeface="Franklin Gothic Medium" panose="020B0603020102020204" pitchFamily="34" charset="0"/>
                        </a:rPr>
                        <a:t>$0.1</a:t>
                      </a:r>
                    </a:p>
                  </a:txBody>
                  <a:tcPr marL="51435" marR="51435" marT="34290" marB="34290" anchor="ctr"/>
                </a:tc>
                <a:tc>
                  <a:txBody>
                    <a:bodyPr/>
                    <a:lstStyle/>
                    <a:p>
                      <a:pPr algn="ctr"/>
                      <a:r>
                        <a:rPr lang="en-US" sz="1500" b="1" dirty="0">
                          <a:latin typeface="Franklin Gothic Medium" panose="020B0603020102020204" pitchFamily="34" charset="0"/>
                        </a:rPr>
                        <a:t>$6.6</a:t>
                      </a:r>
                    </a:p>
                  </a:txBody>
                  <a:tcPr marL="51435" marR="51435" marT="34290" marB="34290" anchor="ctr"/>
                </a:tc>
                <a:extLst>
                  <a:ext uri="{0D108BD9-81ED-4DB2-BD59-A6C34878D82A}">
                    <a16:rowId xmlns:a16="http://schemas.microsoft.com/office/drawing/2014/main" val="2939790926"/>
                  </a:ext>
                </a:extLst>
              </a:tr>
              <a:tr h="525780">
                <a:tc>
                  <a:txBody>
                    <a:bodyPr/>
                    <a:lstStyle/>
                    <a:p>
                      <a:r>
                        <a:rPr lang="en-US" sz="1500" dirty="0">
                          <a:latin typeface="Franklin Gothic Medium" panose="020B0603020102020204" pitchFamily="34" charset="0"/>
                        </a:rPr>
                        <a:t>Contributions/</a:t>
                      </a:r>
                    </a:p>
                    <a:p>
                      <a:r>
                        <a:rPr lang="en-US" sz="1500" dirty="0">
                          <a:latin typeface="Franklin Gothic Medium" panose="020B0603020102020204" pitchFamily="34" charset="0"/>
                        </a:rPr>
                        <a:t>Interest</a:t>
                      </a:r>
                    </a:p>
                  </a:txBody>
                  <a:tcPr marL="51435" marR="51435" marT="34290" marB="34290" anchor="ctr"/>
                </a:tc>
                <a:tc>
                  <a:txBody>
                    <a:bodyPr/>
                    <a:lstStyle/>
                    <a:p>
                      <a:pPr algn="ctr"/>
                      <a:r>
                        <a:rPr lang="en-US" sz="1500" dirty="0">
                          <a:latin typeface="Franklin Gothic Medium" panose="020B0603020102020204" pitchFamily="34" charset="0"/>
                        </a:rPr>
                        <a:t>  2.0</a:t>
                      </a:r>
                    </a:p>
                  </a:txBody>
                  <a:tcPr marL="51435" marR="51435" marT="34290" marB="34290" anchor="ctr"/>
                </a:tc>
                <a:tc>
                  <a:txBody>
                    <a:bodyPr/>
                    <a:lstStyle/>
                    <a:p>
                      <a:pPr algn="ctr"/>
                      <a:r>
                        <a:rPr lang="en-US" sz="1500" dirty="0">
                          <a:latin typeface="Franklin Gothic Medium" panose="020B0603020102020204" pitchFamily="34" charset="0"/>
                        </a:rPr>
                        <a:t>   1.1</a:t>
                      </a:r>
                    </a:p>
                  </a:txBody>
                  <a:tcPr marL="51435" marR="51435" marT="34290" marB="34290" anchor="ctr"/>
                </a:tc>
                <a:tc>
                  <a:txBody>
                    <a:bodyPr/>
                    <a:lstStyle/>
                    <a:p>
                      <a:pPr algn="ctr"/>
                      <a:r>
                        <a:rPr lang="en-US" sz="1500" dirty="0">
                          <a:latin typeface="Franklin Gothic Medium" panose="020B0603020102020204" pitchFamily="34" charset="0"/>
                        </a:rPr>
                        <a:t>  -</a:t>
                      </a:r>
                    </a:p>
                  </a:txBody>
                  <a:tcPr marL="51435" marR="51435" marT="34290" marB="34290" anchor="ctr"/>
                </a:tc>
                <a:tc>
                  <a:txBody>
                    <a:bodyPr/>
                    <a:lstStyle/>
                    <a:p>
                      <a:pPr algn="ctr"/>
                      <a:r>
                        <a:rPr lang="en-US" sz="1500" dirty="0">
                          <a:latin typeface="Franklin Gothic Medium" panose="020B0603020102020204" pitchFamily="34" charset="0"/>
                        </a:rPr>
                        <a:t>  0.1</a:t>
                      </a:r>
                    </a:p>
                  </a:txBody>
                  <a:tcPr marL="51435" marR="51435" marT="34290" marB="34290" anchor="ctr"/>
                </a:tc>
                <a:tc>
                  <a:txBody>
                    <a:bodyPr/>
                    <a:lstStyle/>
                    <a:p>
                      <a:pPr algn="ctr"/>
                      <a:r>
                        <a:rPr lang="en-US" sz="1500" dirty="0">
                          <a:latin typeface="Franklin Gothic Medium" panose="020B0603020102020204" pitchFamily="34" charset="0"/>
                        </a:rPr>
                        <a:t>  -</a:t>
                      </a:r>
                    </a:p>
                  </a:txBody>
                  <a:tcPr marL="51435" marR="51435" marT="34290" marB="34290" anchor="ctr"/>
                </a:tc>
                <a:tc>
                  <a:txBody>
                    <a:bodyPr/>
                    <a:lstStyle/>
                    <a:p>
                      <a:pPr algn="ctr"/>
                      <a:r>
                        <a:rPr lang="en-US" sz="1500" dirty="0">
                          <a:latin typeface="Franklin Gothic Medium" panose="020B0603020102020204" pitchFamily="34" charset="0"/>
                        </a:rPr>
                        <a:t> 3.2</a:t>
                      </a:r>
                    </a:p>
                  </a:txBody>
                  <a:tcPr marL="51435" marR="51435" marT="34290" marB="34290" anchor="ctr"/>
                </a:tc>
                <a:extLst>
                  <a:ext uri="{0D108BD9-81ED-4DB2-BD59-A6C34878D82A}">
                    <a16:rowId xmlns:a16="http://schemas.microsoft.com/office/drawing/2014/main" val="823467776"/>
                  </a:ext>
                </a:extLst>
              </a:tr>
              <a:tr h="453326">
                <a:tc>
                  <a:txBody>
                    <a:bodyPr/>
                    <a:lstStyle/>
                    <a:p>
                      <a:r>
                        <a:rPr lang="en-US" sz="1500" dirty="0">
                          <a:latin typeface="Franklin Gothic Medium" panose="020B0603020102020204" pitchFamily="34" charset="0"/>
                        </a:rPr>
                        <a:t>Casino Funds</a:t>
                      </a:r>
                    </a:p>
                  </a:txBody>
                  <a:tcPr marL="51435" marR="51435" marT="34290" marB="34290" anchor="ctr"/>
                </a:tc>
                <a:tc>
                  <a:txBody>
                    <a:bodyPr/>
                    <a:lstStyle/>
                    <a:p>
                      <a:pPr algn="ctr"/>
                      <a:r>
                        <a:rPr lang="en-US" sz="1500" dirty="0">
                          <a:latin typeface="Franklin Gothic Medium" panose="020B0603020102020204" pitchFamily="34" charset="0"/>
                        </a:rPr>
                        <a:t>  -</a:t>
                      </a:r>
                    </a:p>
                  </a:txBody>
                  <a:tcPr marL="51435" marR="51435" marT="34290" marB="34290" anchor="ctr"/>
                </a:tc>
                <a:tc>
                  <a:txBody>
                    <a:bodyPr/>
                    <a:lstStyle/>
                    <a:p>
                      <a:pPr algn="ctr"/>
                      <a:r>
                        <a:rPr lang="en-US" sz="1500" dirty="0">
                          <a:latin typeface="Franklin Gothic Medium" panose="020B0603020102020204" pitchFamily="34" charset="0"/>
                        </a:rPr>
                        <a:t> -</a:t>
                      </a:r>
                    </a:p>
                  </a:txBody>
                  <a:tcPr marL="51435" marR="51435" marT="34290" marB="34290" anchor="ctr"/>
                </a:tc>
                <a:tc>
                  <a:txBody>
                    <a:bodyPr/>
                    <a:lstStyle/>
                    <a:p>
                      <a:pPr algn="ctr"/>
                      <a:r>
                        <a:rPr lang="en-US" sz="1500" dirty="0">
                          <a:latin typeface="Franklin Gothic Medium" panose="020B0603020102020204" pitchFamily="34" charset="0"/>
                        </a:rPr>
                        <a:t>  0.4</a:t>
                      </a:r>
                    </a:p>
                  </a:txBody>
                  <a:tcPr marL="51435" marR="51435" marT="34290" marB="34290" anchor="ctr"/>
                </a:tc>
                <a:tc>
                  <a:txBody>
                    <a:bodyPr/>
                    <a:lstStyle/>
                    <a:p>
                      <a:pPr algn="ctr"/>
                      <a:r>
                        <a:rPr lang="en-US" sz="1500" dirty="0">
                          <a:latin typeface="Franklin Gothic Medium" panose="020B0603020102020204" pitchFamily="34" charset="0"/>
                        </a:rPr>
                        <a:t>  0.1</a:t>
                      </a:r>
                    </a:p>
                  </a:txBody>
                  <a:tcPr marL="51435" marR="51435" marT="34290" marB="34290" anchor="ctr"/>
                </a:tc>
                <a:tc>
                  <a:txBody>
                    <a:bodyPr/>
                    <a:lstStyle/>
                    <a:p>
                      <a:pPr algn="ctr"/>
                      <a:r>
                        <a:rPr lang="en-US" sz="1500" dirty="0">
                          <a:latin typeface="Franklin Gothic Medium" panose="020B0603020102020204" pitchFamily="34" charset="0"/>
                        </a:rPr>
                        <a:t>-</a:t>
                      </a:r>
                    </a:p>
                  </a:txBody>
                  <a:tcPr marL="51435" marR="51435" marT="34290" marB="34290" anchor="ctr"/>
                </a:tc>
                <a:tc>
                  <a:txBody>
                    <a:bodyPr/>
                    <a:lstStyle/>
                    <a:p>
                      <a:pPr algn="ctr"/>
                      <a:r>
                        <a:rPr lang="en-US" sz="1500" dirty="0">
                          <a:latin typeface="Franklin Gothic Medium" panose="020B0603020102020204" pitchFamily="34" charset="0"/>
                        </a:rPr>
                        <a:t> 0.5</a:t>
                      </a:r>
                    </a:p>
                  </a:txBody>
                  <a:tcPr marL="51435" marR="51435" marT="34290" marB="34290" anchor="ctr"/>
                </a:tc>
                <a:extLst>
                  <a:ext uri="{0D108BD9-81ED-4DB2-BD59-A6C34878D82A}">
                    <a16:rowId xmlns:a16="http://schemas.microsoft.com/office/drawing/2014/main" val="3199560772"/>
                  </a:ext>
                </a:extLst>
              </a:tr>
              <a:tr h="453326">
                <a:tc>
                  <a:txBody>
                    <a:bodyPr/>
                    <a:lstStyle/>
                    <a:p>
                      <a:r>
                        <a:rPr lang="en-US" sz="1500" dirty="0">
                          <a:latin typeface="Franklin Gothic Medium" panose="020B0603020102020204" pitchFamily="34" charset="0"/>
                        </a:rPr>
                        <a:t>Transfer (Spend)</a:t>
                      </a:r>
                    </a:p>
                  </a:txBody>
                  <a:tcPr marL="51435" marR="51435" marT="34290" marB="34290" anchor="ctr"/>
                </a:tc>
                <a:tc>
                  <a:txBody>
                    <a:bodyPr/>
                    <a:lstStyle/>
                    <a:p>
                      <a:pPr algn="ctr"/>
                      <a:r>
                        <a:rPr lang="en-US" sz="1500" dirty="0">
                          <a:latin typeface="Franklin Gothic Medium" panose="020B0603020102020204" pitchFamily="34" charset="0"/>
                        </a:rPr>
                        <a:t>  (0.8)</a:t>
                      </a:r>
                    </a:p>
                  </a:txBody>
                  <a:tcPr marL="51435" marR="51435" marT="34290" marB="34290" anchor="ctr"/>
                </a:tc>
                <a:tc>
                  <a:txBody>
                    <a:bodyPr/>
                    <a:lstStyle/>
                    <a:p>
                      <a:pPr algn="ctr"/>
                      <a:r>
                        <a:rPr lang="en-US" sz="1500" dirty="0">
                          <a:latin typeface="Franklin Gothic Medium" panose="020B0603020102020204" pitchFamily="34" charset="0"/>
                        </a:rPr>
                        <a:t>  (0.3)</a:t>
                      </a:r>
                    </a:p>
                  </a:txBody>
                  <a:tcPr marL="51435" marR="51435" marT="34290" marB="34290" anchor="ctr"/>
                </a:tc>
                <a:tc>
                  <a:txBody>
                    <a:bodyPr/>
                    <a:lstStyle/>
                    <a:p>
                      <a:pPr algn="ctr"/>
                      <a:r>
                        <a:rPr lang="en-US" sz="1500" dirty="0">
                          <a:latin typeface="Franklin Gothic Medium" panose="020B0603020102020204" pitchFamily="34" charset="0"/>
                        </a:rPr>
                        <a:t> -</a:t>
                      </a:r>
                    </a:p>
                  </a:txBody>
                  <a:tcPr marL="51435" marR="51435" marT="34290" marB="34290" anchor="ctr"/>
                </a:tc>
                <a:tc>
                  <a:txBody>
                    <a:bodyPr/>
                    <a:lstStyle/>
                    <a:p>
                      <a:pPr algn="ctr"/>
                      <a:r>
                        <a:rPr lang="en-US" sz="1500" dirty="0">
                          <a:latin typeface="Franklin Gothic Medium" panose="020B0603020102020204" pitchFamily="34" charset="0"/>
                        </a:rPr>
                        <a:t> -</a:t>
                      </a:r>
                    </a:p>
                  </a:txBody>
                  <a:tcPr marL="51435" marR="51435" marT="34290" marB="34290" anchor="ctr"/>
                </a:tc>
                <a:tc>
                  <a:txBody>
                    <a:bodyPr/>
                    <a:lstStyle/>
                    <a:p>
                      <a:pPr algn="ctr"/>
                      <a:r>
                        <a:rPr lang="en-US" sz="1500" dirty="0">
                          <a:latin typeface="Franklin Gothic Medium" panose="020B0603020102020204" pitchFamily="34" charset="0"/>
                        </a:rPr>
                        <a:t> -</a:t>
                      </a:r>
                    </a:p>
                  </a:txBody>
                  <a:tcPr marL="51435" marR="51435" marT="34290" marB="34290" anchor="ctr"/>
                </a:tc>
                <a:tc>
                  <a:txBody>
                    <a:bodyPr/>
                    <a:lstStyle/>
                    <a:p>
                      <a:pPr algn="ctr"/>
                      <a:r>
                        <a:rPr lang="en-US" sz="1500" dirty="0">
                          <a:latin typeface="Franklin Gothic Medium" panose="020B0603020102020204" pitchFamily="34" charset="0"/>
                        </a:rPr>
                        <a:t>(1.1)</a:t>
                      </a:r>
                    </a:p>
                  </a:txBody>
                  <a:tcPr marL="51435" marR="51435" marT="34290" marB="34290" anchor="ctr"/>
                </a:tc>
                <a:extLst>
                  <a:ext uri="{0D108BD9-81ED-4DB2-BD59-A6C34878D82A}">
                    <a16:rowId xmlns:a16="http://schemas.microsoft.com/office/drawing/2014/main" val="2918661611"/>
                  </a:ext>
                </a:extLst>
              </a:tr>
              <a:tr h="453326">
                <a:tc>
                  <a:txBody>
                    <a:bodyPr/>
                    <a:lstStyle/>
                    <a:p>
                      <a:r>
                        <a:rPr lang="en-US" sz="1500" b="1" dirty="0">
                          <a:latin typeface="Franklin Gothic Medium" panose="020B0603020102020204" pitchFamily="34" charset="0"/>
                        </a:rPr>
                        <a:t>8/31/23 Balance</a:t>
                      </a:r>
                    </a:p>
                  </a:txBody>
                  <a:tcPr marL="51435" marR="51435" marT="34290" marB="34290" anchor="ctr"/>
                </a:tc>
                <a:tc>
                  <a:txBody>
                    <a:bodyPr/>
                    <a:lstStyle/>
                    <a:p>
                      <a:pPr algn="ctr"/>
                      <a:r>
                        <a:rPr lang="en-US" sz="1500" b="1" dirty="0">
                          <a:latin typeface="Franklin Gothic Medium" panose="020B0603020102020204" pitchFamily="34" charset="0"/>
                        </a:rPr>
                        <a:t>$6.3</a:t>
                      </a:r>
                    </a:p>
                  </a:txBody>
                  <a:tcPr marL="51435" marR="51435" marT="34290" marB="34290" anchor="ctr"/>
                </a:tc>
                <a:tc>
                  <a:txBody>
                    <a:bodyPr/>
                    <a:lstStyle/>
                    <a:p>
                      <a:pPr algn="ctr"/>
                      <a:r>
                        <a:rPr lang="en-US" sz="1500" b="1" dirty="0">
                          <a:latin typeface="Franklin Gothic Medium" panose="020B0603020102020204" pitchFamily="34" charset="0"/>
                        </a:rPr>
                        <a:t>$1.3</a:t>
                      </a:r>
                    </a:p>
                  </a:txBody>
                  <a:tcPr marL="51435" marR="51435" marT="34290" marB="34290" anchor="ctr"/>
                </a:tc>
                <a:tc>
                  <a:txBody>
                    <a:bodyPr/>
                    <a:lstStyle/>
                    <a:p>
                      <a:pPr algn="ctr"/>
                      <a:r>
                        <a:rPr lang="en-US" sz="1500" b="1" dirty="0">
                          <a:latin typeface="Franklin Gothic Medium" panose="020B0603020102020204" pitchFamily="34" charset="0"/>
                        </a:rPr>
                        <a:t>$1.1</a:t>
                      </a:r>
                    </a:p>
                  </a:txBody>
                  <a:tcPr marL="51435" marR="51435" marT="34290" marB="34290" anchor="ctr"/>
                </a:tc>
                <a:tc>
                  <a:txBody>
                    <a:bodyPr/>
                    <a:lstStyle/>
                    <a:p>
                      <a:pPr algn="ctr"/>
                      <a:r>
                        <a:rPr lang="en-US" sz="1500" b="1" dirty="0">
                          <a:latin typeface="Franklin Gothic Medium" panose="020B0603020102020204" pitchFamily="34" charset="0"/>
                        </a:rPr>
                        <a:t>$0.4</a:t>
                      </a:r>
                    </a:p>
                  </a:txBody>
                  <a:tcPr marL="51435" marR="51435" marT="34290" marB="34290" anchor="ctr"/>
                </a:tc>
                <a:tc>
                  <a:txBody>
                    <a:bodyPr/>
                    <a:lstStyle/>
                    <a:p>
                      <a:pPr algn="ctr"/>
                      <a:r>
                        <a:rPr lang="en-US" sz="1500" b="1" dirty="0">
                          <a:latin typeface="Franklin Gothic Medium" panose="020B0603020102020204" pitchFamily="34" charset="0"/>
                        </a:rPr>
                        <a:t>$0.1</a:t>
                      </a:r>
                    </a:p>
                  </a:txBody>
                  <a:tcPr marL="51435" marR="51435" marT="34290" marB="34290" anchor="ctr"/>
                </a:tc>
                <a:tc>
                  <a:txBody>
                    <a:bodyPr/>
                    <a:lstStyle/>
                    <a:p>
                      <a:pPr algn="ctr"/>
                      <a:r>
                        <a:rPr lang="en-US" sz="1500" b="1" dirty="0">
                          <a:latin typeface="Franklin Gothic Medium" panose="020B0603020102020204" pitchFamily="34" charset="0"/>
                        </a:rPr>
                        <a:t>$9.2</a:t>
                      </a:r>
                    </a:p>
                  </a:txBody>
                  <a:tcPr marL="51435" marR="51435" marT="34290" marB="34290" anchor="ctr"/>
                </a:tc>
                <a:extLst>
                  <a:ext uri="{0D108BD9-81ED-4DB2-BD59-A6C34878D82A}">
                    <a16:rowId xmlns:a16="http://schemas.microsoft.com/office/drawing/2014/main" val="1901422235"/>
                  </a:ext>
                </a:extLst>
              </a:tr>
            </a:tbl>
          </a:graphicData>
        </a:graphic>
      </p:graphicFrame>
    </p:spTree>
    <p:extLst>
      <p:ext uri="{BB962C8B-B14F-4D97-AF65-F5344CB8AC3E}">
        <p14:creationId xmlns:p14="http://schemas.microsoft.com/office/powerpoint/2010/main" val="1052356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Title 12"/>
          <p:cNvSpPr>
            <a:spLocks noGrp="1"/>
          </p:cNvSpPr>
          <p:nvPr>
            <p:ph type="title"/>
          </p:nvPr>
        </p:nvSpPr>
        <p:spPr>
          <a:xfrm>
            <a:off x="5104351" y="2991987"/>
            <a:ext cx="2335109" cy="1780887"/>
          </a:xfrm>
        </p:spPr>
        <p:txBody>
          <a:bodyPr vert="horz" lIns="68580" tIns="34290" rIns="68580" bIns="0" rtlCol="0" anchor="b">
            <a:normAutofit/>
          </a:bodyPr>
          <a:lstStyle/>
          <a:p>
            <a:pPr defTabSz="685800"/>
            <a:r>
              <a:rPr lang="en-US" sz="2700" dirty="0">
                <a:solidFill>
                  <a:schemeClr val="bg1"/>
                </a:solidFill>
              </a:rPr>
              <a:t>Treasurer’s Report - </a:t>
            </a:r>
            <a:br>
              <a:rPr lang="en-US" sz="2700" dirty="0">
                <a:solidFill>
                  <a:schemeClr val="bg1"/>
                </a:solidFill>
              </a:rPr>
            </a:br>
            <a:r>
              <a:rPr lang="en-US" sz="2700" dirty="0">
                <a:solidFill>
                  <a:schemeClr val="bg1"/>
                </a:solidFill>
              </a:rPr>
              <a:t>Monica Rakowski</a:t>
            </a:r>
          </a:p>
        </p:txBody>
      </p:sp>
      <p:pic>
        <p:nvPicPr>
          <p:cNvPr id="4" name="Picture 3">
            <a:extLst>
              <a:ext uri="{FF2B5EF4-FFF2-40B4-BE49-F238E27FC236}">
                <a16:creationId xmlns:a16="http://schemas.microsoft.com/office/drawing/2014/main" id="{C3617803-0051-4A79-B7E2-BA5BD7564C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2903" y="2603000"/>
            <a:ext cx="2790249" cy="2558862"/>
          </a:xfrm>
          <a:prstGeom prst="rect">
            <a:avLst/>
          </a:prstGeom>
        </p:spPr>
      </p:pic>
    </p:spTree>
    <p:extLst>
      <p:ext uri="{BB962C8B-B14F-4D97-AF65-F5344CB8AC3E}">
        <p14:creationId xmlns:p14="http://schemas.microsoft.com/office/powerpoint/2010/main" val="1775418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FF842A-92F4-4637-B96B-ABE0E1852D76}"/>
              </a:ext>
            </a:extLst>
          </p:cNvPr>
          <p:cNvSpPr txBox="1"/>
          <p:nvPr/>
        </p:nvSpPr>
        <p:spPr>
          <a:xfrm>
            <a:off x="1598625" y="1192641"/>
            <a:ext cx="5946749" cy="727838"/>
          </a:xfrm>
          <a:prstGeom prst="rect">
            <a:avLst/>
          </a:prstGeom>
        </p:spPr>
        <p:txBody>
          <a:bodyPr vert="horz" lIns="68580" tIns="34290" rIns="68580" bIns="34290" rtlCol="0" anchor="b">
            <a:normAutofit/>
          </a:bodyPr>
          <a:lstStyle/>
          <a:p>
            <a:pPr algn="ctr" defTabSz="685800">
              <a:lnSpc>
                <a:spcPct val="90000"/>
              </a:lnSpc>
              <a:spcBef>
                <a:spcPct val="0"/>
              </a:spcBef>
              <a:spcAft>
                <a:spcPts val="450"/>
              </a:spcAft>
              <a:defRPr/>
            </a:pPr>
            <a:r>
              <a:rPr lang="en-US" sz="1875" b="1" dirty="0">
                <a:solidFill>
                  <a:prstClr val="black"/>
                </a:solidFill>
                <a:latin typeface="Calibri Light" panose="020F0302020204030204"/>
              </a:rPr>
              <a:t>Cash &amp; Short-Term Investments</a:t>
            </a:r>
          </a:p>
          <a:p>
            <a:pPr algn="ctr" defTabSz="685800">
              <a:lnSpc>
                <a:spcPct val="90000"/>
              </a:lnSpc>
              <a:spcBef>
                <a:spcPct val="0"/>
              </a:spcBef>
              <a:spcAft>
                <a:spcPts val="450"/>
              </a:spcAft>
              <a:defRPr/>
            </a:pPr>
            <a:r>
              <a:rPr lang="en-US" sz="1875" b="1" u="sng" dirty="0">
                <a:solidFill>
                  <a:prstClr val="black"/>
                </a:solidFill>
                <a:latin typeface="Calibri Light" panose="020F0302020204030204"/>
              </a:rPr>
              <a:t>Month of August</a:t>
            </a:r>
            <a:endParaRPr lang="en-US" sz="1875" b="1" dirty="0">
              <a:solidFill>
                <a:srgbClr val="FEFEFE"/>
              </a:solidFill>
              <a:latin typeface="Calibri Light" panose="020F0302020204030204"/>
            </a:endParaRPr>
          </a:p>
        </p:txBody>
      </p:sp>
      <p:sp>
        <p:nvSpPr>
          <p:cNvPr id="4" name="Content Placeholder 2"/>
          <p:cNvSpPr txBox="1">
            <a:spLocks/>
          </p:cNvSpPr>
          <p:nvPr/>
        </p:nvSpPr>
        <p:spPr>
          <a:xfrm>
            <a:off x="1303081" y="2118904"/>
            <a:ext cx="3536708" cy="3223260"/>
          </a:xfrm>
          <a:prstGeom prst="rect">
            <a:avLst/>
          </a:prstGeom>
        </p:spPr>
        <p:txBody>
          <a:bodyPr vert="horz" lIns="68580" tIns="34290" rIns="68580" bIns="34290" rtlCol="0" anchor="ctr">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261938" indent="-261938" defTabSz="342900">
              <a:lnSpc>
                <a:spcPct val="90000"/>
              </a:lnSpc>
              <a:spcBef>
                <a:spcPct val="20000"/>
              </a:spcBef>
              <a:spcAft>
                <a:spcPts val="450"/>
              </a:spcAft>
              <a:buClr>
                <a:srgbClr val="00C6BB">
                  <a:lumMod val="75000"/>
                </a:srgbClr>
              </a:buClr>
              <a:buFont typeface="Wingdings 2" charset="2"/>
              <a:buChar char=""/>
              <a:defRPr/>
            </a:pPr>
            <a:r>
              <a:rPr lang="en-US" sz="1350" dirty="0">
                <a:solidFill>
                  <a:prstClr val="black"/>
                </a:solidFill>
                <a:latin typeface="Calibri" panose="020F0502020204030204"/>
              </a:rPr>
              <a:t>As of August 31, 2023, the Association had Approximately (~) $18.7M in Cash</a:t>
            </a:r>
          </a:p>
          <a:p>
            <a:pPr marL="514350" lvl="1" indent="-252413" defTabSz="342900">
              <a:lnSpc>
                <a:spcPct val="90000"/>
              </a:lnSpc>
              <a:spcBef>
                <a:spcPct val="20000"/>
              </a:spcBef>
              <a:spcAft>
                <a:spcPts val="450"/>
              </a:spcAft>
              <a:buClr>
                <a:srgbClr val="00C6BB">
                  <a:lumMod val="75000"/>
                </a:srgbClr>
              </a:buClr>
              <a:buFont typeface="Wingdings 2" charset="2"/>
              <a:buChar char=""/>
              <a:defRPr/>
            </a:pPr>
            <a:r>
              <a:rPr lang="en-US" sz="1350" dirty="0">
                <a:solidFill>
                  <a:prstClr val="black"/>
                </a:solidFill>
                <a:latin typeface="Calibri" panose="020F0502020204030204"/>
              </a:rPr>
              <a:t>Cash Increased ~ $0.7M from the Same Time Period Last Year</a:t>
            </a:r>
          </a:p>
          <a:p>
            <a:pPr marL="514350" lvl="1" indent="-252413" defTabSz="342900">
              <a:lnSpc>
                <a:spcPct val="90000"/>
              </a:lnSpc>
              <a:spcBef>
                <a:spcPct val="20000"/>
              </a:spcBef>
              <a:spcAft>
                <a:spcPts val="450"/>
              </a:spcAft>
              <a:buClr>
                <a:srgbClr val="00C6BB">
                  <a:lumMod val="75000"/>
                </a:srgbClr>
              </a:buClr>
              <a:buFont typeface="Wingdings 2" charset="2"/>
              <a:buChar char=""/>
              <a:defRPr/>
            </a:pPr>
            <a:r>
              <a:rPr lang="en-US" sz="1350" dirty="0">
                <a:solidFill>
                  <a:prstClr val="black"/>
                </a:solidFill>
                <a:latin typeface="Calibri" panose="020F0502020204030204"/>
              </a:rPr>
              <a:t>Cash Decreased ~ ($50)K from July 2023</a:t>
            </a:r>
          </a:p>
          <a:p>
            <a:pPr marL="514350" lvl="1" indent="-252413" defTabSz="342900">
              <a:lnSpc>
                <a:spcPct val="90000"/>
              </a:lnSpc>
              <a:spcBef>
                <a:spcPct val="20000"/>
              </a:spcBef>
              <a:spcAft>
                <a:spcPts val="450"/>
              </a:spcAft>
              <a:buClr>
                <a:srgbClr val="00C6BB">
                  <a:lumMod val="75000"/>
                </a:srgbClr>
              </a:buClr>
              <a:buFont typeface="Wingdings 2" charset="2"/>
              <a:buChar char=""/>
              <a:defRPr/>
            </a:pPr>
            <a:r>
              <a:rPr lang="en-US" sz="1350" dirty="0">
                <a:solidFill>
                  <a:prstClr val="black"/>
                </a:solidFill>
                <a:latin typeface="Calibri" panose="020F0502020204030204"/>
              </a:rPr>
              <a:t>$11.2M Invested in CDAR’s</a:t>
            </a:r>
          </a:p>
          <a:p>
            <a:pPr marL="514350" lvl="1" indent="-252413" defTabSz="342900">
              <a:lnSpc>
                <a:spcPct val="90000"/>
              </a:lnSpc>
              <a:spcBef>
                <a:spcPct val="20000"/>
              </a:spcBef>
              <a:spcAft>
                <a:spcPts val="450"/>
              </a:spcAft>
              <a:buClr>
                <a:srgbClr val="00C6BB">
                  <a:lumMod val="75000"/>
                </a:srgbClr>
              </a:buClr>
              <a:buFont typeface="Wingdings 2" charset="2"/>
              <a:buChar char=""/>
              <a:defRPr/>
            </a:pPr>
            <a:r>
              <a:rPr lang="en-US" sz="1350" dirty="0">
                <a:solidFill>
                  <a:prstClr val="black"/>
                </a:solidFill>
                <a:latin typeface="Calibri" panose="020F0502020204030204"/>
              </a:rPr>
              <a:t>$43K in Interest Income Recognized for the Month</a:t>
            </a:r>
          </a:p>
          <a:p>
            <a:pPr marL="514350" lvl="1" indent="-252413" defTabSz="342900">
              <a:lnSpc>
                <a:spcPct val="90000"/>
              </a:lnSpc>
              <a:spcBef>
                <a:spcPct val="20000"/>
              </a:spcBef>
              <a:spcAft>
                <a:spcPts val="450"/>
              </a:spcAft>
              <a:buClr>
                <a:srgbClr val="00C6BB">
                  <a:lumMod val="75000"/>
                </a:srgbClr>
              </a:buClr>
              <a:buFont typeface="Wingdings 2" charset="2"/>
              <a:buChar char=""/>
              <a:defRPr/>
            </a:pPr>
            <a:r>
              <a:rPr lang="en-US" sz="1350" dirty="0">
                <a:solidFill>
                  <a:prstClr val="black"/>
                </a:solidFill>
                <a:latin typeface="Calibri" panose="020F0502020204030204"/>
              </a:rPr>
              <a:t>Remaining $7.5M in Insured Cash Sweep, Treasury Bills, Money Market and Other Operating Accounts (Diversified Between 2 Local Banks)</a:t>
            </a:r>
          </a:p>
        </p:txBody>
      </p:sp>
      <p:pic>
        <p:nvPicPr>
          <p:cNvPr id="8" name="Graphic 7" descr="Dollar">
            <a:extLst>
              <a:ext uri="{FF2B5EF4-FFF2-40B4-BE49-F238E27FC236}">
                <a16:creationId xmlns:a16="http://schemas.microsoft.com/office/drawing/2014/main" id="{4FEA77A1-BF0C-4E09-BE54-FF8A202F696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53666" y="2452005"/>
            <a:ext cx="2787254" cy="2787254"/>
          </a:xfrm>
          <a:prstGeom prst="roundRect">
            <a:avLst>
              <a:gd name="adj" fmla="val 3876"/>
            </a:avLst>
          </a:prstGeom>
          <a:ln>
            <a:solidFill>
              <a:schemeClr val="accent1"/>
            </a:solidFill>
          </a:ln>
          <a:effectLst/>
        </p:spPr>
      </p:pic>
    </p:spTree>
    <p:extLst>
      <p:ext uri="{BB962C8B-B14F-4D97-AF65-F5344CB8AC3E}">
        <p14:creationId xmlns:p14="http://schemas.microsoft.com/office/powerpoint/2010/main" val="3291944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3" name="Freeform 6">
            <a:extLst>
              <a:ext uri="{FF2B5EF4-FFF2-40B4-BE49-F238E27FC236}">
                <a16:creationId xmlns:a16="http://schemas.microsoft.com/office/drawing/2014/main" id="{133F8CB7-795C-4272-9073-64D8CF97F2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105" name="Rectangle 4104">
            <a:extLst>
              <a:ext uri="{FF2B5EF4-FFF2-40B4-BE49-F238E27FC236}">
                <a16:creationId xmlns:a16="http://schemas.microsoft.com/office/drawing/2014/main" id="{B7743172-17A8-4FA4-8434-B813E03B7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107" name="Freeform 23">
            <a:extLst>
              <a:ext uri="{FF2B5EF4-FFF2-40B4-BE49-F238E27FC236}">
                <a16:creationId xmlns:a16="http://schemas.microsoft.com/office/drawing/2014/main" id="{4CE1233C-FD2F-489E-BFDE-086F5FED64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3477753"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blipFill>
            <a:blip r:embed="rId2">
              <a:duotone>
                <a:schemeClr val="accent1">
                  <a:tint val="98000"/>
                  <a:lumMod val="102000"/>
                </a:schemeClr>
                <a:schemeClr val="accent1">
                  <a:shade val="98000"/>
                  <a:lumMod val="98000"/>
                </a:schemeClr>
              </a:duotone>
            </a:blip>
            <a:tile tx="0" ty="0" sx="100000" sy="100000" flip="none" algn="tl"/>
          </a:blipFill>
          <a:ln>
            <a:headEnd/>
            <a:tailEnd/>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2" name="Title 2">
            <a:extLst>
              <a:ext uri="{FF2B5EF4-FFF2-40B4-BE49-F238E27FC236}">
                <a16:creationId xmlns:a16="http://schemas.microsoft.com/office/drawing/2014/main" id="{8C22DE07-B2C6-4253-B21A-6CF66957EE54}"/>
              </a:ext>
            </a:extLst>
          </p:cNvPr>
          <p:cNvSpPr>
            <a:spLocks noGrp="1"/>
          </p:cNvSpPr>
          <p:nvPr>
            <p:ph type="title"/>
          </p:nvPr>
        </p:nvSpPr>
        <p:spPr>
          <a:xfrm>
            <a:off x="338635" y="1800225"/>
            <a:ext cx="2583158" cy="4241136"/>
          </a:xfrm>
        </p:spPr>
        <p:txBody>
          <a:bodyPr vert="horz" lIns="91440" tIns="45720" rIns="91440" bIns="45720" rtlCol="0" anchor="t">
            <a:normAutofit/>
          </a:bodyPr>
          <a:lstStyle/>
          <a:p>
            <a:r>
              <a:rPr lang="en-US" sz="3500" dirty="0">
                <a:cs typeface="+mj-cs"/>
              </a:rPr>
              <a:t>Public Comments</a:t>
            </a:r>
          </a:p>
        </p:txBody>
      </p:sp>
      <p:pic>
        <p:nvPicPr>
          <p:cNvPr id="2" name="Graphic 1" descr="Chat">
            <a:extLst>
              <a:ext uri="{FF2B5EF4-FFF2-40B4-BE49-F238E27FC236}">
                <a16:creationId xmlns:a16="http://schemas.microsoft.com/office/drawing/2014/main" id="{23C1B981-CA93-F970-C55C-554773AA20B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9758" y="3429000"/>
            <a:ext cx="2240912" cy="2240912"/>
          </a:xfrm>
          <a:prstGeom prst="rect">
            <a:avLst/>
          </a:prstGeom>
        </p:spPr>
      </p:pic>
      <p:sp>
        <p:nvSpPr>
          <p:cNvPr id="3" name="Content Placeholder 2">
            <a:extLst>
              <a:ext uri="{FF2B5EF4-FFF2-40B4-BE49-F238E27FC236}">
                <a16:creationId xmlns:a16="http://schemas.microsoft.com/office/drawing/2014/main" id="{D17B8950-8F74-239B-41CF-6FD1FC12303E}"/>
              </a:ext>
            </a:extLst>
          </p:cNvPr>
          <p:cNvSpPr>
            <a:spLocks noGrp="1"/>
          </p:cNvSpPr>
          <p:nvPr>
            <p:ph idx="1"/>
          </p:nvPr>
        </p:nvSpPr>
        <p:spPr>
          <a:xfrm>
            <a:off x="3816387" y="0"/>
            <a:ext cx="4988977" cy="6857999"/>
          </a:xfrm>
        </p:spPr>
        <p:txBody>
          <a:bodyPr>
            <a:normAutofit/>
          </a:bodyPr>
          <a:lstStyle/>
          <a:p>
            <a:pPr marL="0" indent="0" algn="ctr">
              <a:buNone/>
            </a:pPr>
            <a:r>
              <a:rPr lang="en-US" sz="4000" dirty="0"/>
              <a:t>Members wishing to make comments must state their name and address.  </a:t>
            </a:r>
          </a:p>
        </p:txBody>
      </p:sp>
    </p:spTree>
    <p:extLst>
      <p:ext uri="{BB962C8B-B14F-4D97-AF65-F5344CB8AC3E}">
        <p14:creationId xmlns:p14="http://schemas.microsoft.com/office/powerpoint/2010/main" val="197433526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7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9646C3D-5D2C-0DAE-4ADD-07C07B47D8C0}"/>
              </a:ext>
            </a:extLst>
          </p:cNvPr>
          <p:cNvSpPr txBox="1"/>
          <p:nvPr/>
        </p:nvSpPr>
        <p:spPr>
          <a:xfrm>
            <a:off x="687977" y="2496161"/>
            <a:ext cx="7768045" cy="2366802"/>
          </a:xfrm>
          <a:prstGeom prst="rect">
            <a:avLst/>
          </a:prstGeom>
          <a:noFill/>
        </p:spPr>
        <p:txBody>
          <a:bodyPr wrap="square">
            <a:spAutoFit/>
          </a:bodyPr>
          <a:lstStyle/>
          <a:p>
            <a:pPr marL="112713" marR="0" lvl="0" indent="0" algn="ctr" defTabSz="914400" rtl="0" eaLnBrk="1" fontAlgn="auto" latinLnBrk="0" hangingPunct="1">
              <a:lnSpc>
                <a:spcPct val="90000"/>
              </a:lnSpc>
              <a:spcBef>
                <a:spcPct val="0"/>
              </a:spcBef>
              <a:spcAft>
                <a:spcPts val="600"/>
              </a:spcAft>
              <a:buClrTx/>
              <a:buSzTx/>
              <a:buFontTx/>
              <a:buNone/>
              <a:tabLst/>
              <a:defRPr/>
            </a:pPr>
            <a:endParaRPr kumimoji="0" lang="en-US" sz="4400" b="1"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112713" marR="0" lvl="0" indent="0" algn="ctr"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entury Gothic" panose="020B0502020202020204"/>
                <a:ea typeface="+mn-ea"/>
                <a:cs typeface="+mn-cs"/>
              </a:rPr>
              <a:t>Capital Requests</a:t>
            </a:r>
          </a:p>
          <a:p>
            <a:pPr marL="112713" marR="0" lvl="0" indent="0" algn="ctr" defTabSz="914400" rtl="0" eaLnBrk="1" fontAlgn="auto" latinLnBrk="0" hangingPunct="1">
              <a:lnSpc>
                <a:spcPct val="90000"/>
              </a:lnSpc>
              <a:spcBef>
                <a:spcPct val="0"/>
              </a:spcBef>
              <a:spcAft>
                <a:spcPts val="60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112713" marR="0" lvl="0" indent="0" algn="ctr" defTabSz="914400" rtl="0" eaLnBrk="1" fontAlgn="auto" latinLnBrk="0" hangingPunct="1">
              <a:lnSpc>
                <a:spcPct val="90000"/>
              </a:lnSpc>
              <a:spcBef>
                <a:spcPct val="0"/>
              </a:spcBef>
              <a:spcAft>
                <a:spcPts val="600"/>
              </a:spcAft>
              <a:buClrTx/>
              <a:buSzTx/>
              <a:buFontTx/>
              <a:buNone/>
              <a:tabLst/>
              <a:defRPr/>
            </a:pPr>
            <a:endParaRPr kumimoji="0" lang="en-US" sz="2000" b="0" i="0" u="none" strike="noStrike" kern="1200" cap="all" spc="0" normalizeH="0" baseline="0" noProof="0" dirty="0">
              <a:ln>
                <a:noFill/>
              </a:ln>
              <a:solidFill>
                <a:prstClr val="black"/>
              </a:solidFill>
              <a:effectLst/>
              <a:uLnTx/>
              <a:uFillTx/>
              <a:latin typeface="Century Gothic" panose="020B0502020202020204"/>
              <a:ea typeface="+mn-ea"/>
              <a:cs typeface="+mn-cs"/>
            </a:endParaRPr>
          </a:p>
          <a:p>
            <a:pPr marL="112713"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all" spc="0" normalizeH="0" baseline="0" noProof="0" dirty="0">
                <a:ln>
                  <a:noFill/>
                </a:ln>
                <a:solidFill>
                  <a:prstClr val="black"/>
                </a:solidFill>
                <a:effectLst/>
                <a:uLnTx/>
                <a:uFillTx/>
                <a:latin typeface="Century Gothic" panose="020B0502020202020204"/>
                <a:ea typeface="+mn-ea"/>
                <a:cs typeface="+mn-cs"/>
              </a:rPr>
              <a:t>	</a:t>
            </a:r>
          </a:p>
        </p:txBody>
      </p:sp>
    </p:spTree>
    <p:extLst>
      <p:ext uri="{BB962C8B-B14F-4D97-AF65-F5344CB8AC3E}">
        <p14:creationId xmlns:p14="http://schemas.microsoft.com/office/powerpoint/2010/main" val="15606324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9646C3D-5D2C-0DAE-4ADD-07C07B47D8C0}"/>
              </a:ext>
            </a:extLst>
          </p:cNvPr>
          <p:cNvSpPr txBox="1"/>
          <p:nvPr/>
        </p:nvSpPr>
        <p:spPr>
          <a:xfrm>
            <a:off x="687977" y="2412808"/>
            <a:ext cx="7768045" cy="2228302"/>
          </a:xfrm>
          <a:prstGeom prst="rect">
            <a:avLst/>
          </a:prstGeom>
          <a:noFill/>
        </p:spPr>
        <p:txBody>
          <a:bodyPr wrap="square">
            <a:spAutoFit/>
          </a:bodyPr>
          <a:lstStyle/>
          <a:p>
            <a:pPr marL="112713" marR="0" lvl="0" indent="0" algn="ctr"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entury Gothic" panose="020B0502020202020204"/>
                <a:ea typeface="+mn-ea"/>
                <a:cs typeface="+mn-cs"/>
              </a:rPr>
              <a:t>Capital Requests</a:t>
            </a:r>
          </a:p>
          <a:p>
            <a:pPr marL="112713" marR="0" lvl="0" indent="0" algn="ctr" defTabSz="914400" rtl="0" eaLnBrk="1" fontAlgn="auto" latinLnBrk="0" hangingPunct="1">
              <a:lnSpc>
                <a:spcPct val="90000"/>
              </a:lnSpc>
              <a:spcBef>
                <a:spcPct val="0"/>
              </a:spcBef>
              <a:spcAft>
                <a:spcPts val="600"/>
              </a:spcAft>
              <a:buClrTx/>
              <a:buSzTx/>
              <a:buFontTx/>
              <a:buNone/>
              <a:tabLst/>
              <a:defRPr/>
            </a:pPr>
            <a:endParaRPr kumimoji="0" lang="en-US" sz="2000" b="0" i="0" u="none" strike="noStrike" kern="1200" cap="all" spc="0" normalizeH="0" baseline="0" noProof="0" dirty="0">
              <a:ln>
                <a:noFill/>
              </a:ln>
              <a:solidFill>
                <a:prstClr val="black"/>
              </a:solidFill>
              <a:effectLst/>
              <a:uLnTx/>
              <a:uFillTx/>
              <a:latin typeface="Century Gothic" panose="020B0502020202020204"/>
              <a:ea typeface="+mn-ea"/>
              <a:cs typeface="+mn-cs"/>
            </a:endParaRPr>
          </a:p>
          <a:p>
            <a:pPr marL="339725" marR="0" lvl="0" indent="-339725" algn="l" defTabSz="914400" rtl="0" eaLnBrk="1" fontAlgn="auto" latinLnBrk="0" hangingPunct="1">
              <a:lnSpc>
                <a:spcPct val="90000"/>
              </a:lnSpc>
              <a:spcBef>
                <a:spcPct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a:ea typeface="+mn-ea"/>
                <a:cs typeface="+mn-cs"/>
              </a:rPr>
              <a:t>Public Works – Clubhouse Bridge Wingwalls Replacement</a:t>
            </a:r>
          </a:p>
          <a:p>
            <a:pPr marL="112713"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all" spc="0" normalizeH="0" baseline="0" noProof="0" dirty="0">
                <a:ln>
                  <a:noFill/>
                </a:ln>
                <a:solidFill>
                  <a:prstClr val="black"/>
                </a:solidFill>
                <a:effectLst/>
                <a:uLnTx/>
                <a:uFillTx/>
                <a:latin typeface="Century Gothic" panose="020B0502020202020204"/>
                <a:ea typeface="+mn-ea"/>
                <a:cs typeface="+mn-cs"/>
              </a:rPr>
              <a:t>	</a:t>
            </a:r>
          </a:p>
        </p:txBody>
      </p:sp>
    </p:spTree>
    <p:extLst>
      <p:ext uri="{BB962C8B-B14F-4D97-AF65-F5344CB8AC3E}">
        <p14:creationId xmlns:p14="http://schemas.microsoft.com/office/powerpoint/2010/main" val="27691079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6">
            <a:extLst>
              <a:ext uri="{FF2B5EF4-FFF2-40B4-BE49-F238E27FC236}">
                <a16:creationId xmlns:a16="http://schemas.microsoft.com/office/drawing/2014/main" id="{8EE457FF-670E-4EC1-ACD4-1173DA9A79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6="http://schemas.microsoft.com/office/drawing/2014/main"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useBgFill="1">
        <p:nvSpPr>
          <p:cNvPr id="10" name="Rectangle 9">
            <a:extLst>
              <a:ext uri="{FF2B5EF4-FFF2-40B4-BE49-F238E27FC236}">
                <a16:creationId xmlns:a16="http://schemas.microsoft.com/office/drawing/2014/main" id="{089A69AF-D57B-49B4-886C-D4A5DC1944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2" name="Freeform: Shape 11">
            <a:extLst>
              <a:ext uri="{FF2B5EF4-FFF2-40B4-BE49-F238E27FC236}">
                <a16:creationId xmlns:a16="http://schemas.microsoft.com/office/drawing/2014/main" id="{CABDC08D-6093-4397-92D4-54D00E2BB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345293" y="1345293"/>
            <a:ext cx="6858000" cy="4167414"/>
          </a:xfrm>
          <a:custGeom>
            <a:avLst/>
            <a:gdLst>
              <a:gd name="connsiteX0" fmla="*/ 6858000 w 6858000"/>
              <a:gd name="connsiteY0" fmla="*/ 3445704 h 5556552"/>
              <a:gd name="connsiteX1" fmla="*/ 3829242 w 6858000"/>
              <a:gd name="connsiteY1" fmla="*/ 5433322 h 5556552"/>
              <a:gd name="connsiteX2" fmla="*/ 3827369 w 6858000"/>
              <a:gd name="connsiteY2" fmla="*/ 5434867 h 5556552"/>
              <a:gd name="connsiteX3" fmla="*/ 3824583 w 6858000"/>
              <a:gd name="connsiteY3" fmla="*/ 5436378 h 5556552"/>
              <a:gd name="connsiteX4" fmla="*/ 3798693 w 6858000"/>
              <a:gd name="connsiteY4" fmla="*/ 5453370 h 5556552"/>
              <a:gd name="connsiteX5" fmla="*/ 3785011 w 6858000"/>
              <a:gd name="connsiteY5" fmla="*/ 5457858 h 5556552"/>
              <a:gd name="connsiteX6" fmla="*/ 3706339 w 6858000"/>
              <a:gd name="connsiteY6" fmla="*/ 5500559 h 5556552"/>
              <a:gd name="connsiteX7" fmla="*/ 3428998 w 6858000"/>
              <a:gd name="connsiteY7" fmla="*/ 5556552 h 5556552"/>
              <a:gd name="connsiteX8" fmla="*/ 3151658 w 6858000"/>
              <a:gd name="connsiteY8" fmla="*/ 5500559 h 5556552"/>
              <a:gd name="connsiteX9" fmla="*/ 3072996 w 6858000"/>
              <a:gd name="connsiteY9" fmla="*/ 5457863 h 5556552"/>
              <a:gd name="connsiteX10" fmla="*/ 3059298 w 6858000"/>
              <a:gd name="connsiteY10" fmla="*/ 5453370 h 5556552"/>
              <a:gd name="connsiteX11" fmla="*/ 3033383 w 6858000"/>
              <a:gd name="connsiteY11" fmla="*/ 5436362 h 5556552"/>
              <a:gd name="connsiteX12" fmla="*/ 3030627 w 6858000"/>
              <a:gd name="connsiteY12" fmla="*/ 5434867 h 5556552"/>
              <a:gd name="connsiteX13" fmla="*/ 3028775 w 6858000"/>
              <a:gd name="connsiteY13" fmla="*/ 5433338 h 5556552"/>
              <a:gd name="connsiteX14" fmla="*/ 0 w 6858000"/>
              <a:gd name="connsiteY14" fmla="*/ 3445704 h 5556552"/>
              <a:gd name="connsiteX15" fmla="*/ 6858000 w 6858000"/>
              <a:gd name="connsiteY15" fmla="*/ 0 h 5556552"/>
              <a:gd name="connsiteX16" fmla="*/ 6858000 w 6858000"/>
              <a:gd name="connsiteY16" fmla="*/ 349336 h 5556552"/>
              <a:gd name="connsiteX17" fmla="*/ 6858000 w 6858000"/>
              <a:gd name="connsiteY17" fmla="*/ 3445703 h 5556552"/>
              <a:gd name="connsiteX18" fmla="*/ 0 w 6858000"/>
              <a:gd name="connsiteY18" fmla="*/ 3445703 h 5556552"/>
              <a:gd name="connsiteX19" fmla="*/ 0 w 6858000"/>
              <a:gd name="connsiteY19" fmla="*/ 0 h 555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858000" h="5556552">
                <a:moveTo>
                  <a:pt x="6858000" y="3445704"/>
                </a:moveTo>
                <a:lnTo>
                  <a:pt x="3829242" y="5433322"/>
                </a:lnTo>
                <a:lnTo>
                  <a:pt x="3827369" y="5434867"/>
                </a:lnTo>
                <a:lnTo>
                  <a:pt x="3824583" y="5436378"/>
                </a:lnTo>
                <a:lnTo>
                  <a:pt x="3798693" y="5453370"/>
                </a:lnTo>
                <a:lnTo>
                  <a:pt x="3785011" y="5457858"/>
                </a:lnTo>
                <a:lnTo>
                  <a:pt x="3706339" y="5500559"/>
                </a:lnTo>
                <a:cubicBezTo>
                  <a:pt x="3621096" y="5536614"/>
                  <a:pt x="3527375" y="5556552"/>
                  <a:pt x="3428998" y="5556552"/>
                </a:cubicBezTo>
                <a:cubicBezTo>
                  <a:pt x="3330621" y="5556552"/>
                  <a:pt x="3236901" y="5536614"/>
                  <a:pt x="3151658" y="5500559"/>
                </a:cubicBezTo>
                <a:lnTo>
                  <a:pt x="3072996" y="5457863"/>
                </a:lnTo>
                <a:lnTo>
                  <a:pt x="3059298" y="5453370"/>
                </a:lnTo>
                <a:lnTo>
                  <a:pt x="3033383" y="5436362"/>
                </a:lnTo>
                <a:lnTo>
                  <a:pt x="3030627" y="5434867"/>
                </a:lnTo>
                <a:lnTo>
                  <a:pt x="3028775" y="5433338"/>
                </a:lnTo>
                <a:lnTo>
                  <a:pt x="0" y="3445704"/>
                </a:lnTo>
                <a:close/>
                <a:moveTo>
                  <a:pt x="6858000" y="0"/>
                </a:moveTo>
                <a:lnTo>
                  <a:pt x="6858000" y="349336"/>
                </a:lnTo>
                <a:lnTo>
                  <a:pt x="6858000" y="3445703"/>
                </a:lnTo>
                <a:lnTo>
                  <a:pt x="0" y="3445703"/>
                </a:lnTo>
                <a:lnTo>
                  <a:pt x="0" y="0"/>
                </a:lnTo>
                <a:close/>
              </a:path>
            </a:pathLst>
          </a:custGeom>
          <a:ln>
            <a:noFill/>
          </a:ln>
          <a:effectLst/>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 name="TextBox 2">
            <a:extLst>
              <a:ext uri="{FF2B5EF4-FFF2-40B4-BE49-F238E27FC236}">
                <a16:creationId xmlns:a16="http://schemas.microsoft.com/office/drawing/2014/main" id="{710F148D-50BA-423D-A4EA-780B041B5946}"/>
              </a:ext>
            </a:extLst>
          </p:cNvPr>
          <p:cNvSpPr txBox="1"/>
          <p:nvPr/>
        </p:nvSpPr>
        <p:spPr>
          <a:xfrm>
            <a:off x="4232366" y="978993"/>
            <a:ext cx="4659707" cy="4900014"/>
          </a:xfrm>
          <a:prstGeom prst="rect">
            <a:avLst/>
          </a:prstGeom>
          <a:effectLst/>
        </p:spPr>
        <p:txBody>
          <a:bodyPr vert="horz" lIns="91440" tIns="45720" rIns="91440" bIns="45720" rtlCol="0" anchor="ctr">
            <a:normAutofit/>
          </a:bodyPr>
          <a:lstStyle/>
          <a:p>
            <a:pPr marL="0" marR="0" lvl="0" indent="0" algn="l" defTabSz="457200" rtl="0" eaLnBrk="1" fontAlgn="auto" latinLnBrk="0" hangingPunct="1">
              <a:lnSpc>
                <a:spcPct val="100000"/>
              </a:lnSpc>
              <a:spcBef>
                <a:spcPct val="20000"/>
              </a:spcBef>
              <a:spcAft>
                <a:spcPts val="600"/>
              </a:spcAft>
              <a:buClr>
                <a:srgbClr val="00C6BB"/>
              </a:buClr>
              <a:buSzTx/>
              <a:buFontTx/>
              <a:buNone/>
              <a:tabLst/>
              <a:defRPr/>
            </a:pPr>
            <a:r>
              <a:rPr kumimoji="0" lang="en-US" sz="3200" b="1" i="0" u="none" strike="noStrike" kern="1200" cap="none" spc="0" normalizeH="0" baseline="0" noProof="0" dirty="0">
                <a:ln>
                  <a:noFill/>
                </a:ln>
                <a:solidFill>
                  <a:prstClr val="black"/>
                </a:solidFill>
                <a:effectLst/>
                <a:uLnTx/>
                <a:uFillTx/>
                <a:latin typeface="Century Gothic" panose="020B0502020202020204"/>
                <a:ea typeface="+mn-ea"/>
                <a:cs typeface="+mn-cs"/>
              </a:rPr>
              <a:t>Capital Requests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entury Gothic" panose="020B0502020202020204"/>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entury Gothic" panose="020B0502020202020204"/>
                <a:ea typeface="Calibri" panose="020F0502020204030204" pitchFamily="34" charset="0"/>
                <a:cs typeface="Times New Roman" panose="02020603050405020304" pitchFamily="18" charset="0"/>
              </a:rPr>
              <a:t>Clubhouse Bridge Wingwalls Replacement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Requesting authorization to go forward with staff recommendation of $149,500.00 for replacement of Wingwalls &amp; Piles.</a:t>
            </a:r>
            <a:endParaRPr kumimoji="0" lang="en-US" sz="26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191941848"/>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olor splashes against a white background">
            <a:extLst>
              <a:ext uri="{FF2B5EF4-FFF2-40B4-BE49-F238E27FC236}">
                <a16:creationId xmlns:a16="http://schemas.microsoft.com/office/drawing/2014/main" id="{A1F10133-268A-DE1D-55F8-119F909DEB85}"/>
              </a:ext>
            </a:extLst>
          </p:cNvPr>
          <p:cNvPicPr>
            <a:picLocks noChangeAspect="1"/>
          </p:cNvPicPr>
          <p:nvPr/>
        </p:nvPicPr>
        <p:blipFill rotWithShape="1">
          <a:blip r:embed="rId3">
            <a:alphaModFix/>
          </a:blip>
          <a:srcRect l="12270" t="1674" r="8129" b="4158"/>
          <a:stretch/>
        </p:blipFill>
        <p:spPr>
          <a:xfrm>
            <a:off x="0" y="947058"/>
            <a:ext cx="9144000" cy="5053693"/>
          </a:xfrm>
          <a:prstGeom prst="rect">
            <a:avLst/>
          </a:prstGeom>
        </p:spPr>
      </p:pic>
      <p:sp>
        <p:nvSpPr>
          <p:cNvPr id="2" name="Title 1">
            <a:extLst>
              <a:ext uri="{FF2B5EF4-FFF2-40B4-BE49-F238E27FC236}">
                <a16:creationId xmlns:a16="http://schemas.microsoft.com/office/drawing/2014/main" id="{6A6A7D09-5AE8-1B80-5788-7810E161878F}"/>
              </a:ext>
            </a:extLst>
          </p:cNvPr>
          <p:cNvSpPr>
            <a:spLocks noGrp="1"/>
          </p:cNvSpPr>
          <p:nvPr>
            <p:ph type="ctrTitle"/>
          </p:nvPr>
        </p:nvSpPr>
        <p:spPr>
          <a:xfrm>
            <a:off x="574716" y="1143625"/>
            <a:ext cx="4512564" cy="2540021"/>
          </a:xfrm>
        </p:spPr>
        <p:txBody>
          <a:bodyPr/>
          <a:lstStyle/>
          <a:p>
            <a:r>
              <a:rPr lang="en-US" sz="4950" dirty="0">
                <a:solidFill>
                  <a:srgbClr val="006600"/>
                </a:solidFill>
                <a:effectLst>
                  <a:outerShdw blurRad="38100" dist="38100" dir="2700000" algn="tl">
                    <a:schemeClr val="bg1">
                      <a:lumMod val="95000"/>
                      <a:alpha val="43000"/>
                    </a:schemeClr>
                  </a:outerShdw>
                </a:effectLst>
                <a:latin typeface="Daytona Condensed" panose="020B0506030503040204" pitchFamily="34" charset="0"/>
              </a:rPr>
              <a:t>Ocean Pines Season Kick-Off</a:t>
            </a:r>
          </a:p>
        </p:txBody>
      </p:sp>
      <p:sp>
        <p:nvSpPr>
          <p:cNvPr id="3" name="Subtitle 2">
            <a:extLst>
              <a:ext uri="{FF2B5EF4-FFF2-40B4-BE49-F238E27FC236}">
                <a16:creationId xmlns:a16="http://schemas.microsoft.com/office/drawing/2014/main" id="{B62C5309-E364-76AB-F98A-DC9F3FD3453C}"/>
              </a:ext>
            </a:extLst>
          </p:cNvPr>
          <p:cNvSpPr>
            <a:spLocks noGrp="1"/>
          </p:cNvSpPr>
          <p:nvPr>
            <p:ph type="subTitle" idx="1"/>
          </p:nvPr>
        </p:nvSpPr>
        <p:spPr/>
        <p:txBody>
          <a:bodyPr/>
          <a:lstStyle/>
          <a:p>
            <a:r>
              <a:rPr lang="en-US" dirty="0">
                <a:latin typeface="Daytona" panose="020B0604030500040204" pitchFamily="34" charset="0"/>
              </a:rPr>
              <a:t>Proposal to the OPA Board</a:t>
            </a:r>
          </a:p>
          <a:p>
            <a:endParaRPr lang="en-US" dirty="0"/>
          </a:p>
          <a:p>
            <a:endParaRPr lang="en-US" dirty="0"/>
          </a:p>
        </p:txBody>
      </p:sp>
      <p:sp>
        <p:nvSpPr>
          <p:cNvPr id="17" name="Text Placeholder 16">
            <a:extLst>
              <a:ext uri="{FF2B5EF4-FFF2-40B4-BE49-F238E27FC236}">
                <a16:creationId xmlns:a16="http://schemas.microsoft.com/office/drawing/2014/main" id="{0847219B-2843-00E2-EE30-884E220C10B5}"/>
              </a:ext>
            </a:extLst>
          </p:cNvPr>
          <p:cNvSpPr>
            <a:spLocks noGrp="1"/>
          </p:cNvSpPr>
          <p:nvPr>
            <p:ph type="body" sz="quarter" idx="22"/>
          </p:nvPr>
        </p:nvSpPr>
        <p:spPr>
          <a:xfrm>
            <a:off x="589788" y="4269571"/>
            <a:ext cx="4512563" cy="777515"/>
          </a:xfrm>
        </p:spPr>
        <p:txBody>
          <a:bodyPr/>
          <a:lstStyle/>
          <a:p>
            <a:pPr>
              <a:lnSpc>
                <a:spcPts val="1800"/>
              </a:lnSpc>
            </a:pPr>
            <a:r>
              <a:rPr lang="en-US" dirty="0"/>
              <a:t>Presented by the OP Season Kick-Off Working Group</a:t>
            </a:r>
          </a:p>
          <a:p>
            <a:pPr>
              <a:lnSpc>
                <a:spcPts val="1800"/>
              </a:lnSpc>
              <a:spcAft>
                <a:spcPts val="450"/>
              </a:spcAft>
            </a:pPr>
            <a:r>
              <a:rPr lang="en-US" i="1" dirty="0"/>
              <a:t>Gary Miller, Chair</a:t>
            </a:r>
          </a:p>
          <a:p>
            <a:pPr>
              <a:lnSpc>
                <a:spcPts val="1800"/>
              </a:lnSpc>
              <a:spcAft>
                <a:spcPts val="450"/>
              </a:spcAft>
            </a:pPr>
            <a:endParaRPr lang="en-US" dirty="0"/>
          </a:p>
        </p:txBody>
      </p:sp>
      <p:pic>
        <p:nvPicPr>
          <p:cNvPr id="21" name="Picture Placeholder 20">
            <a:extLst>
              <a:ext uri="{FF2B5EF4-FFF2-40B4-BE49-F238E27FC236}">
                <a16:creationId xmlns:a16="http://schemas.microsoft.com/office/drawing/2014/main" id="{B86E2A1C-18A8-3B7E-1411-B5EF1EF59C8A}"/>
              </a:ext>
            </a:extLst>
          </p:cNvPr>
          <p:cNvPicPr>
            <a:picLocks noGrp="1" noChangeAspect="1"/>
          </p:cNvPicPr>
          <p:nvPr>
            <p:ph type="pic" sz="quarter" idx="10"/>
          </p:nvPr>
        </p:nvPicPr>
        <p:blipFill rotWithShape="1">
          <a:blip r:embed="rId4"/>
          <a:srcRect l="15835" t="5168" r="13810" b="20947"/>
          <a:stretch/>
        </p:blipFill>
        <p:spPr>
          <a:xfrm>
            <a:off x="4768327" y="1583391"/>
            <a:ext cx="3983019" cy="3275703"/>
          </a:xfrm>
          <a:ln w="38100">
            <a:solidFill>
              <a:schemeClr val="accent5">
                <a:lumMod val="75000"/>
              </a:schemeClr>
            </a:solidFill>
          </a:ln>
        </p:spPr>
      </p:pic>
    </p:spTree>
    <p:extLst>
      <p:ext uri="{BB962C8B-B14F-4D97-AF65-F5344CB8AC3E}">
        <p14:creationId xmlns:p14="http://schemas.microsoft.com/office/powerpoint/2010/main" val="31412251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 name="Freeform 6">
            <a:extLst>
              <a:ext uri="{FF2B5EF4-FFF2-40B4-BE49-F238E27FC236}">
                <a16:creationId xmlns:a16="http://schemas.microsoft.com/office/drawing/2014/main" id="{E446B7E6-8568-417F-959E-DB3D1E70F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Title 12"/>
          <p:cNvSpPr>
            <a:spLocks noGrp="1"/>
          </p:cNvSpPr>
          <p:nvPr>
            <p:ph type="title"/>
          </p:nvPr>
        </p:nvSpPr>
        <p:spPr>
          <a:xfrm>
            <a:off x="2154673" y="5476070"/>
            <a:ext cx="4834654" cy="896983"/>
          </a:xfrm>
        </p:spPr>
        <p:txBody>
          <a:bodyPr vert="horz" lIns="91440" tIns="45720" rIns="91440" bIns="45720" rtlCol="0" anchor="b">
            <a:normAutofit fontScale="90000"/>
          </a:bodyPr>
          <a:lstStyle/>
          <a:p>
            <a:pPr algn="ctr"/>
            <a:r>
              <a:rPr lang="en-US" sz="5400" dirty="0">
                <a:solidFill>
                  <a:schemeClr val="bg1"/>
                </a:solidFill>
                <a:cs typeface="+mj-cs"/>
              </a:rPr>
              <a:t>Adjournment</a:t>
            </a:r>
          </a:p>
        </p:txBody>
      </p:sp>
      <p:pic>
        <p:nvPicPr>
          <p:cNvPr id="2" name="Picture 1" descr="NEWOceanPinesAssociation_Circle_logo small">
            <a:extLst>
              <a:ext uri="{FF2B5EF4-FFF2-40B4-BE49-F238E27FC236}">
                <a16:creationId xmlns:a16="http://schemas.microsoft.com/office/drawing/2014/main" id="{F18ADABF-7432-4728-6D3B-76390DF61814}"/>
              </a:ext>
            </a:extLst>
          </p:cNvPr>
          <p:cNvPicPr>
            <a:picLocks noChangeAspect="1"/>
          </p:cNvPicPr>
          <p:nvPr/>
        </p:nvPicPr>
        <p:blipFill>
          <a:blip r:embed="rId2" cstate="print"/>
          <a:stretch>
            <a:fillRect/>
          </a:stretch>
        </p:blipFill>
        <p:spPr bwMode="auto">
          <a:xfrm>
            <a:off x="2717074" y="397861"/>
            <a:ext cx="3709851" cy="3649937"/>
          </a:xfrm>
          <a:prstGeom prst="roundRect">
            <a:avLst>
              <a:gd name="adj" fmla="val 3876"/>
            </a:avLst>
          </a:prstGeom>
          <a:noFill/>
          <a:ln>
            <a:solidFill>
              <a:schemeClr val="accent1"/>
            </a:solidFill>
          </a:ln>
          <a:effectLst/>
        </p:spPr>
      </p:pic>
    </p:spTree>
    <p:extLst>
      <p:ext uri="{BB962C8B-B14F-4D97-AF65-F5344CB8AC3E}">
        <p14:creationId xmlns:p14="http://schemas.microsoft.com/office/powerpoint/2010/main" val="14919728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384505E-2C7F-BCC2-80D8-64E19F192A57}"/>
              </a:ext>
            </a:extLst>
          </p:cNvPr>
          <p:cNvSpPr/>
          <p:nvPr/>
        </p:nvSpPr>
        <p:spPr>
          <a:xfrm>
            <a:off x="574790" y="3073304"/>
            <a:ext cx="2600210" cy="205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Cambria"/>
            </a:endParaRPr>
          </a:p>
        </p:txBody>
      </p:sp>
      <p:sp>
        <p:nvSpPr>
          <p:cNvPr id="8" name="Slide Number Placeholder 5">
            <a:extLst>
              <a:ext uri="{FF2B5EF4-FFF2-40B4-BE49-F238E27FC236}">
                <a16:creationId xmlns:a16="http://schemas.microsoft.com/office/drawing/2014/main" id="{C0E40DF9-38F2-DCDD-2E0F-6B6B1986ECDF}"/>
              </a:ext>
            </a:extLst>
          </p:cNvPr>
          <p:cNvSpPr txBox="1">
            <a:spLocks/>
          </p:cNvSpPr>
          <p:nvPr/>
        </p:nvSpPr>
        <p:spPr>
          <a:xfrm>
            <a:off x="6774873" y="5579269"/>
            <a:ext cx="2057400" cy="273844"/>
          </a:xfrm>
          <a:prstGeom prst="rect">
            <a:avLst/>
          </a:prstGeom>
        </p:spPr>
        <p:txBody>
          <a:bodyPr vert="horz" lIns="68580" tIns="34290" rIns="68580" bIns="34290" rtlCol="0" anchor="ctr">
            <a:noAutofit/>
          </a:bodyP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fld id="{294A09A9-5501-47C1-A89A-A340965A2BE2}" type="slidenum">
              <a:rPr lang="en-US" sz="825">
                <a:solidFill>
                  <a:srgbClr val="000000">
                    <a:tint val="75000"/>
                  </a:srgbClr>
                </a:solidFill>
                <a:latin typeface="Cambria"/>
              </a:rPr>
              <a:pPr defTabSz="685800"/>
              <a:t>6</a:t>
            </a:fld>
            <a:endParaRPr lang="en-US" sz="825" dirty="0">
              <a:solidFill>
                <a:srgbClr val="000000">
                  <a:tint val="75000"/>
                </a:srgbClr>
              </a:solidFill>
              <a:latin typeface="Cambria"/>
            </a:endParaRPr>
          </a:p>
        </p:txBody>
      </p:sp>
      <p:sp>
        <p:nvSpPr>
          <p:cNvPr id="3" name="Footer Placeholder 4">
            <a:extLst>
              <a:ext uri="{FF2B5EF4-FFF2-40B4-BE49-F238E27FC236}">
                <a16:creationId xmlns:a16="http://schemas.microsoft.com/office/drawing/2014/main" id="{8E90213D-D755-6F37-F723-8BCCC724BA47}"/>
              </a:ext>
            </a:extLst>
          </p:cNvPr>
          <p:cNvSpPr txBox="1">
            <a:spLocks/>
          </p:cNvSpPr>
          <p:nvPr/>
        </p:nvSpPr>
        <p:spPr>
          <a:xfrm>
            <a:off x="285750" y="5579269"/>
            <a:ext cx="3086100" cy="273844"/>
          </a:xfrm>
          <a:prstGeom prst="rect">
            <a:avLst/>
          </a:prstGeom>
        </p:spPr>
        <p:txBody>
          <a:bodyPr vert="horz" lIns="68580" tIns="34290" rIns="68580" bIns="34290" rtlCol="0" anchor="ctr">
            <a:noAutofit/>
          </a:bodyPr>
          <a:lstStyle>
            <a:defPPr>
              <a:defRPr lang="en-US"/>
            </a:defPPr>
            <a:lvl1pPr marL="0" algn="l" defTabSz="914400" rtl="0" eaLnBrk="1" latinLnBrk="0" hangingPunct="1">
              <a:defRPr sz="1200" i="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r>
              <a:rPr lang="en-US" sz="900">
                <a:solidFill>
                  <a:srgbClr val="000000">
                    <a:tint val="75000"/>
                  </a:srgbClr>
                </a:solidFill>
                <a:latin typeface="Cambria"/>
              </a:rPr>
              <a:t>Ocean Pines Season Kick-Off proposal</a:t>
            </a:r>
            <a:endParaRPr lang="en-US" sz="900" dirty="0">
              <a:solidFill>
                <a:srgbClr val="000000">
                  <a:tint val="75000"/>
                </a:srgbClr>
              </a:solidFill>
              <a:latin typeface="Cambria"/>
            </a:endParaRPr>
          </a:p>
        </p:txBody>
      </p:sp>
      <p:pic>
        <p:nvPicPr>
          <p:cNvPr id="11" name="Picture Placeholder 10">
            <a:extLst>
              <a:ext uri="{FF2B5EF4-FFF2-40B4-BE49-F238E27FC236}">
                <a16:creationId xmlns:a16="http://schemas.microsoft.com/office/drawing/2014/main" id="{DE72CD4C-1CEC-6583-F375-892386E48446}"/>
              </a:ext>
            </a:extLst>
          </p:cNvPr>
          <p:cNvPicPr>
            <a:picLocks noGrp="1" noChangeAspect="1"/>
          </p:cNvPicPr>
          <p:nvPr>
            <p:ph type="pic" sz="quarter" idx="10"/>
          </p:nvPr>
        </p:nvPicPr>
        <p:blipFill>
          <a:blip r:embed="rId3"/>
          <a:srcRect l="8998" r="8998"/>
          <a:stretch/>
        </p:blipFill>
        <p:spPr>
          <a:xfrm>
            <a:off x="4081242" y="1757892"/>
            <a:ext cx="4328651" cy="3342217"/>
          </a:xfrm>
          <a:ln w="38100">
            <a:solidFill>
              <a:srgbClr val="002060"/>
            </a:solidFill>
          </a:ln>
        </p:spPr>
      </p:pic>
      <p:sp>
        <p:nvSpPr>
          <p:cNvPr id="12" name="Title 1">
            <a:extLst>
              <a:ext uri="{FF2B5EF4-FFF2-40B4-BE49-F238E27FC236}">
                <a16:creationId xmlns:a16="http://schemas.microsoft.com/office/drawing/2014/main" id="{4B13318A-A240-E200-5814-6C7C710C68C7}"/>
              </a:ext>
            </a:extLst>
          </p:cNvPr>
          <p:cNvSpPr txBox="1">
            <a:spLocks/>
          </p:cNvSpPr>
          <p:nvPr/>
        </p:nvSpPr>
        <p:spPr>
          <a:xfrm>
            <a:off x="558552" y="1147895"/>
            <a:ext cx="4328651" cy="1249173"/>
          </a:xfrm>
          <a:prstGeom prst="rect">
            <a:avLst/>
          </a:prstGeom>
        </p:spPr>
        <p:txBody>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defTabSz="685800">
              <a:lnSpc>
                <a:spcPts val="4350"/>
              </a:lnSpc>
            </a:pPr>
            <a:r>
              <a:rPr lang="en-US" sz="3300" dirty="0">
                <a:solidFill>
                  <a:srgbClr val="002060"/>
                </a:solidFill>
                <a:effectLst>
                  <a:outerShdw blurRad="38100" dist="38100" dir="2700000" algn="tl">
                    <a:srgbClr val="000000">
                      <a:alpha val="43137"/>
                    </a:srgbClr>
                  </a:outerShdw>
                </a:effectLst>
                <a:latin typeface="Daytona" panose="020B0604030500040204" pitchFamily="34" charset="0"/>
              </a:rPr>
              <a:t>Springing into fun </a:t>
            </a:r>
            <a:br>
              <a:rPr lang="en-US" sz="3300" dirty="0">
                <a:solidFill>
                  <a:srgbClr val="002060"/>
                </a:solidFill>
                <a:effectLst>
                  <a:outerShdw blurRad="38100" dist="38100" dir="2700000" algn="tl">
                    <a:srgbClr val="000000">
                      <a:alpha val="43137"/>
                    </a:srgbClr>
                  </a:outerShdw>
                </a:effectLst>
                <a:latin typeface="Daytona" panose="020B0604030500040204" pitchFamily="34" charset="0"/>
              </a:rPr>
            </a:br>
            <a:r>
              <a:rPr lang="en-US" sz="3300" dirty="0">
                <a:solidFill>
                  <a:srgbClr val="002060"/>
                </a:solidFill>
                <a:effectLst>
                  <a:outerShdw blurRad="38100" dist="38100" dir="2700000" algn="tl">
                    <a:srgbClr val="000000">
                      <a:alpha val="43137"/>
                    </a:srgbClr>
                  </a:outerShdw>
                </a:effectLst>
                <a:latin typeface="Daytona" panose="020B0604030500040204" pitchFamily="34" charset="0"/>
              </a:rPr>
              <a:t>in Ocean Pines!</a:t>
            </a:r>
            <a:endParaRPr lang="en-US" sz="2700" dirty="0">
              <a:solidFill>
                <a:srgbClr val="002060"/>
              </a:solidFill>
              <a:latin typeface="Daytona" panose="020B0604030500040204" pitchFamily="34" charset="0"/>
            </a:endParaRPr>
          </a:p>
        </p:txBody>
      </p:sp>
      <p:sp>
        <p:nvSpPr>
          <p:cNvPr id="14" name="Content Placeholder 2">
            <a:extLst>
              <a:ext uri="{FF2B5EF4-FFF2-40B4-BE49-F238E27FC236}">
                <a16:creationId xmlns:a16="http://schemas.microsoft.com/office/drawing/2014/main" id="{58B457C5-CF7E-F402-DF83-DBB63DBD5870}"/>
              </a:ext>
            </a:extLst>
          </p:cNvPr>
          <p:cNvSpPr txBox="1">
            <a:spLocks/>
          </p:cNvSpPr>
          <p:nvPr/>
        </p:nvSpPr>
        <p:spPr>
          <a:xfrm>
            <a:off x="396396" y="2487946"/>
            <a:ext cx="4328651" cy="2873496"/>
          </a:xfrm>
          <a:prstGeom prst="rect">
            <a:avLst/>
          </a:prstGeom>
        </p:spPr>
        <p:txBody>
          <a:bodyPr vert="horz" lIns="68580" tIns="34290" rIns="68580" bIns="34290" rtlCol="0">
            <a:normAutofit/>
          </a:bodyPr>
          <a:lstStyle>
            <a:lvl1pPr marL="0" indent="0" algn="l" defTabSz="914400" rtl="0" eaLnBrk="1" latinLnBrk="0" hangingPunct="1">
              <a:lnSpc>
                <a:spcPct val="90000"/>
              </a:lnSpc>
              <a:spcBef>
                <a:spcPts val="0"/>
              </a:spcBef>
              <a:buClr>
                <a:schemeClr val="accent4"/>
              </a:buClr>
              <a:buFont typeface="Arial" panose="020B0604020202020204" pitchFamily="34" charset="0"/>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0"/>
              </a:spcBef>
              <a:buClr>
                <a:schemeClr val="accent4"/>
              </a:buClr>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0"/>
              </a:spcBef>
              <a:buClr>
                <a:schemeClr val="accent4"/>
              </a:buClr>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0"/>
              </a:spcBef>
              <a:buClr>
                <a:schemeClr val="accent4"/>
              </a:buClr>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0"/>
              </a:spcBef>
              <a:buClr>
                <a:schemeClr val="accent4"/>
              </a:buClr>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42900" lvl="1" indent="-205740" defTabSz="685800">
              <a:lnSpc>
                <a:spcPts val="2100"/>
              </a:lnSpc>
              <a:spcAft>
                <a:spcPts val="900"/>
              </a:spcAft>
              <a:buClr>
                <a:srgbClr val="FED64E">
                  <a:lumMod val="75000"/>
                </a:srgbClr>
              </a:buClr>
              <a:buSzPct val="90000"/>
              <a:buFont typeface="Wingdings" panose="05000000000000000000" pitchFamily="2" charset="2"/>
              <a:buChar char=""/>
            </a:pPr>
            <a:r>
              <a:rPr lang="en-US" sz="1800" dirty="0">
                <a:solidFill>
                  <a:srgbClr val="000000"/>
                </a:solidFill>
                <a:latin typeface="Cambria"/>
              </a:rPr>
              <a:t>Spring 2024 (exact date TBA)</a:t>
            </a:r>
            <a:endParaRPr lang="en-US" sz="1800" cap="small" dirty="0">
              <a:solidFill>
                <a:srgbClr val="000000"/>
              </a:solidFill>
              <a:latin typeface="Cambria"/>
            </a:endParaRPr>
          </a:p>
          <a:p>
            <a:pPr marL="342900" lvl="1" indent="-205740" defTabSz="685800">
              <a:lnSpc>
                <a:spcPts val="2100"/>
              </a:lnSpc>
              <a:spcAft>
                <a:spcPts val="900"/>
              </a:spcAft>
              <a:buClr>
                <a:srgbClr val="FED64E">
                  <a:lumMod val="75000"/>
                </a:srgbClr>
              </a:buClr>
              <a:buSzPct val="90000"/>
              <a:buFont typeface="Wingdings" panose="05000000000000000000" pitchFamily="2" charset="2"/>
              <a:buChar char=""/>
            </a:pPr>
            <a:r>
              <a:rPr lang="en-US" sz="1800" dirty="0">
                <a:solidFill>
                  <a:srgbClr val="000000"/>
                </a:solidFill>
                <a:latin typeface="Cambria"/>
              </a:rPr>
              <a:t>Saturday, 3 </a:t>
            </a:r>
            <a:r>
              <a:rPr lang="en-US" sz="1800" cap="small" dirty="0">
                <a:solidFill>
                  <a:srgbClr val="000000"/>
                </a:solidFill>
                <a:latin typeface="Cambria"/>
              </a:rPr>
              <a:t>pm</a:t>
            </a:r>
            <a:r>
              <a:rPr lang="en-US" sz="1800" dirty="0">
                <a:solidFill>
                  <a:srgbClr val="000000"/>
                </a:solidFill>
                <a:latin typeface="Cambria"/>
              </a:rPr>
              <a:t> - 7 </a:t>
            </a:r>
            <a:r>
              <a:rPr lang="en-US" sz="1800" cap="small" dirty="0">
                <a:solidFill>
                  <a:srgbClr val="000000"/>
                </a:solidFill>
                <a:latin typeface="Cambria"/>
              </a:rPr>
              <a:t>pm</a:t>
            </a:r>
          </a:p>
          <a:p>
            <a:pPr marL="342900" lvl="1" indent="-205740" defTabSz="685800">
              <a:lnSpc>
                <a:spcPts val="2100"/>
              </a:lnSpc>
              <a:spcAft>
                <a:spcPts val="900"/>
              </a:spcAft>
              <a:buClr>
                <a:srgbClr val="FED64E">
                  <a:lumMod val="75000"/>
                </a:srgbClr>
              </a:buClr>
              <a:buSzPct val="90000"/>
              <a:buFont typeface="Wingdings" panose="05000000000000000000" pitchFamily="2" charset="2"/>
              <a:buChar char=""/>
            </a:pPr>
            <a:r>
              <a:rPr lang="en-US" sz="1800" dirty="0">
                <a:solidFill>
                  <a:srgbClr val="000000"/>
                </a:solidFill>
                <a:latin typeface="Cambria"/>
              </a:rPr>
              <a:t>White Horse Park</a:t>
            </a:r>
          </a:p>
          <a:p>
            <a:pPr marL="342900" lvl="1" indent="-205740" defTabSz="685800">
              <a:lnSpc>
                <a:spcPts val="2100"/>
              </a:lnSpc>
              <a:spcAft>
                <a:spcPts val="900"/>
              </a:spcAft>
              <a:buClr>
                <a:srgbClr val="FED64E">
                  <a:lumMod val="75000"/>
                </a:srgbClr>
              </a:buClr>
              <a:buSzPct val="90000"/>
              <a:buFont typeface="Wingdings" panose="05000000000000000000" pitchFamily="2" charset="2"/>
              <a:buChar char=""/>
            </a:pPr>
            <a:r>
              <a:rPr lang="en-US" sz="1800" dirty="0">
                <a:solidFill>
                  <a:srgbClr val="000000"/>
                </a:solidFill>
                <a:latin typeface="Cambria"/>
              </a:rPr>
              <a:t>Music, food &amp; drink</a:t>
            </a:r>
          </a:p>
          <a:p>
            <a:pPr marL="342900" lvl="1" indent="-205740" defTabSz="685800">
              <a:lnSpc>
                <a:spcPts val="2100"/>
              </a:lnSpc>
              <a:spcAft>
                <a:spcPts val="900"/>
              </a:spcAft>
              <a:buClr>
                <a:srgbClr val="FED64E">
                  <a:lumMod val="75000"/>
                </a:srgbClr>
              </a:buClr>
              <a:buSzPct val="90000"/>
              <a:buFont typeface="Wingdings" panose="05000000000000000000" pitchFamily="2" charset="2"/>
              <a:buChar char=""/>
            </a:pPr>
            <a:r>
              <a:rPr lang="en-US" sz="1800" b="1" dirty="0">
                <a:solidFill>
                  <a:srgbClr val="000000"/>
                </a:solidFill>
                <a:latin typeface="Cambria"/>
              </a:rPr>
              <a:t>Displays and demonstrations </a:t>
            </a:r>
            <a:br>
              <a:rPr lang="en-US" sz="1800" b="1" dirty="0">
                <a:solidFill>
                  <a:srgbClr val="000000"/>
                </a:solidFill>
                <a:latin typeface="Cambria"/>
              </a:rPr>
            </a:br>
            <a:r>
              <a:rPr lang="en-US" sz="1800" b="1" dirty="0">
                <a:solidFill>
                  <a:srgbClr val="000000"/>
                </a:solidFill>
                <a:latin typeface="Cambria"/>
              </a:rPr>
              <a:t>from amenities, clubs and </a:t>
            </a:r>
            <a:br>
              <a:rPr lang="en-US" sz="1800" b="1" dirty="0">
                <a:solidFill>
                  <a:srgbClr val="000000"/>
                </a:solidFill>
                <a:latin typeface="Cambria"/>
              </a:rPr>
            </a:br>
            <a:r>
              <a:rPr lang="en-US" sz="1800" b="1" dirty="0">
                <a:solidFill>
                  <a:srgbClr val="000000"/>
                </a:solidFill>
                <a:latin typeface="Cambria"/>
              </a:rPr>
              <a:t>community groups</a:t>
            </a:r>
          </a:p>
          <a:p>
            <a:pPr marL="342900" lvl="1" indent="-205740" defTabSz="685800">
              <a:lnSpc>
                <a:spcPts val="2100"/>
              </a:lnSpc>
              <a:spcAft>
                <a:spcPts val="900"/>
              </a:spcAft>
              <a:buClr>
                <a:srgbClr val="FED64E">
                  <a:lumMod val="75000"/>
                </a:srgbClr>
              </a:buClr>
              <a:buSzPct val="90000"/>
              <a:buFont typeface="Wingdings" panose="05000000000000000000" pitchFamily="2" charset="2"/>
              <a:buChar char=""/>
            </a:pPr>
            <a:r>
              <a:rPr lang="en-US" sz="1800" dirty="0">
                <a:solidFill>
                  <a:srgbClr val="000000"/>
                </a:solidFill>
                <a:latin typeface="Cambria"/>
              </a:rPr>
              <a:t>Free and open to the public</a:t>
            </a:r>
          </a:p>
        </p:txBody>
      </p:sp>
    </p:spTree>
    <p:extLst>
      <p:ext uri="{BB962C8B-B14F-4D97-AF65-F5344CB8AC3E}">
        <p14:creationId xmlns:p14="http://schemas.microsoft.com/office/powerpoint/2010/main" val="21411677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B0A65-DD59-C0AC-C97D-879AF92A8F61}"/>
              </a:ext>
            </a:extLst>
          </p:cNvPr>
          <p:cNvSpPr>
            <a:spLocks noGrp="1"/>
          </p:cNvSpPr>
          <p:nvPr>
            <p:ph type="title"/>
          </p:nvPr>
        </p:nvSpPr>
        <p:spPr>
          <a:xfrm>
            <a:off x="4944618" y="1639062"/>
            <a:ext cx="3401568" cy="994410"/>
          </a:xfrm>
        </p:spPr>
        <p:txBody>
          <a:bodyPr anchor="ctr">
            <a:normAutofit/>
          </a:bodyPr>
          <a:lstStyle/>
          <a:p>
            <a:r>
              <a:rPr lang="en-US" dirty="0">
                <a:solidFill>
                  <a:schemeClr val="tx2">
                    <a:lumMod val="90000"/>
                    <a:lumOff val="10000"/>
                  </a:schemeClr>
                </a:solidFill>
                <a:effectLst>
                  <a:outerShdw blurRad="38100" dist="38100" dir="2700000" algn="tl">
                    <a:srgbClr val="000000">
                      <a:alpha val="43137"/>
                    </a:srgbClr>
                  </a:outerShdw>
                </a:effectLst>
              </a:rPr>
              <a:t>Purpose</a:t>
            </a:r>
          </a:p>
        </p:txBody>
      </p:sp>
      <p:sp>
        <p:nvSpPr>
          <p:cNvPr id="3" name="Content Placeholder 2">
            <a:extLst>
              <a:ext uri="{FF2B5EF4-FFF2-40B4-BE49-F238E27FC236}">
                <a16:creationId xmlns:a16="http://schemas.microsoft.com/office/drawing/2014/main" id="{63DBE533-92DF-09B6-E408-A0C450E18798}"/>
              </a:ext>
            </a:extLst>
          </p:cNvPr>
          <p:cNvSpPr>
            <a:spLocks noGrp="1"/>
          </p:cNvSpPr>
          <p:nvPr>
            <p:ph type="body" idx="1"/>
          </p:nvPr>
        </p:nvSpPr>
        <p:spPr>
          <a:xfrm>
            <a:off x="4944618" y="2608752"/>
            <a:ext cx="3403320" cy="2353493"/>
          </a:xfrm>
        </p:spPr>
        <p:txBody>
          <a:bodyPr>
            <a:normAutofit/>
          </a:bodyPr>
          <a:lstStyle/>
          <a:p>
            <a:pPr>
              <a:lnSpc>
                <a:spcPts val="2550"/>
              </a:lnSpc>
              <a:spcAft>
                <a:spcPts val="450"/>
              </a:spcAft>
            </a:pPr>
            <a:r>
              <a:rPr lang="en-US" sz="1800" dirty="0"/>
              <a:t>Showcase and promote Ocean Pines amenities by producing </a:t>
            </a:r>
            <a:br>
              <a:rPr lang="en-US" sz="1800" dirty="0"/>
            </a:br>
            <a:r>
              <a:rPr lang="en-US" sz="1800" dirty="0"/>
              <a:t>a lively festival open to full- and part-time residents, guests and potential future homeowners.</a:t>
            </a:r>
          </a:p>
        </p:txBody>
      </p:sp>
      <p:pic>
        <p:nvPicPr>
          <p:cNvPr id="13" name="Picture Placeholder 12" descr="A couple of women smiling&#10;&#10;Description automatically generated with low confidence">
            <a:extLst>
              <a:ext uri="{FF2B5EF4-FFF2-40B4-BE49-F238E27FC236}">
                <a16:creationId xmlns:a16="http://schemas.microsoft.com/office/drawing/2014/main" id="{1FD9BAE5-BFC9-B739-745F-EADC5EEF1D25}"/>
              </a:ext>
            </a:extLst>
          </p:cNvPr>
          <p:cNvPicPr>
            <a:picLocks noGrp="1" noChangeAspect="1"/>
          </p:cNvPicPr>
          <p:nvPr>
            <p:ph type="pic" sz="quarter" idx="10"/>
          </p:nvPr>
        </p:nvPicPr>
        <p:blipFill rotWithShape="1">
          <a:blip r:embed="rId3"/>
          <a:srcRect l="12096" r="23721" b="1"/>
          <a:stretch/>
        </p:blipFill>
        <p:spPr>
          <a:xfrm>
            <a:off x="801065" y="1446435"/>
            <a:ext cx="3403320" cy="3539381"/>
          </a:xfrm>
          <a:noFill/>
          <a:ln w="38100">
            <a:solidFill>
              <a:srgbClr val="0070C0"/>
            </a:solidFill>
          </a:ln>
        </p:spPr>
      </p:pic>
      <p:sp>
        <p:nvSpPr>
          <p:cNvPr id="5" name="Slide Number Placeholder 5">
            <a:extLst>
              <a:ext uri="{FF2B5EF4-FFF2-40B4-BE49-F238E27FC236}">
                <a16:creationId xmlns:a16="http://schemas.microsoft.com/office/drawing/2014/main" id="{2F8ED626-A572-C420-77B9-84F1A5B7A745}"/>
              </a:ext>
            </a:extLst>
          </p:cNvPr>
          <p:cNvSpPr txBox="1">
            <a:spLocks/>
          </p:cNvSpPr>
          <p:nvPr/>
        </p:nvSpPr>
        <p:spPr>
          <a:xfrm>
            <a:off x="6774873" y="5579269"/>
            <a:ext cx="2057400" cy="273844"/>
          </a:xfrm>
          <a:prstGeom prst="rect">
            <a:avLst/>
          </a:prstGeom>
        </p:spPr>
        <p:txBody>
          <a:bodyPr vert="horz" lIns="68580" tIns="34290" rIns="68580" bIns="34290" rtlCol="0" anchor="ctr">
            <a:noAutofit/>
          </a:bodyP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fld id="{294A09A9-5501-47C1-A89A-A340965A2BE2}" type="slidenum">
              <a:rPr lang="en-US" sz="825">
                <a:solidFill>
                  <a:srgbClr val="000000">
                    <a:tint val="75000"/>
                  </a:srgbClr>
                </a:solidFill>
                <a:latin typeface="Cambria"/>
              </a:rPr>
              <a:pPr defTabSz="685800"/>
              <a:t>7</a:t>
            </a:fld>
            <a:endParaRPr lang="en-US" sz="825" dirty="0">
              <a:solidFill>
                <a:srgbClr val="000000">
                  <a:tint val="75000"/>
                </a:srgbClr>
              </a:solidFill>
              <a:latin typeface="Cambria"/>
            </a:endParaRPr>
          </a:p>
        </p:txBody>
      </p:sp>
      <p:sp>
        <p:nvSpPr>
          <p:cNvPr id="6" name="Footer Placeholder 4">
            <a:extLst>
              <a:ext uri="{FF2B5EF4-FFF2-40B4-BE49-F238E27FC236}">
                <a16:creationId xmlns:a16="http://schemas.microsoft.com/office/drawing/2014/main" id="{5973B0F3-2334-636F-9B97-CE6532FE903B}"/>
              </a:ext>
            </a:extLst>
          </p:cNvPr>
          <p:cNvSpPr txBox="1">
            <a:spLocks/>
          </p:cNvSpPr>
          <p:nvPr/>
        </p:nvSpPr>
        <p:spPr>
          <a:xfrm>
            <a:off x="285750" y="5579269"/>
            <a:ext cx="3086100" cy="273844"/>
          </a:xfrm>
          <a:prstGeom prst="rect">
            <a:avLst/>
          </a:prstGeom>
        </p:spPr>
        <p:txBody>
          <a:bodyPr vert="horz" lIns="68580" tIns="34290" rIns="68580" bIns="34290" rtlCol="0" anchor="ctr">
            <a:noAutofit/>
          </a:bodyPr>
          <a:lstStyle>
            <a:defPPr>
              <a:defRPr lang="en-US"/>
            </a:defPPr>
            <a:lvl1pPr marL="0" algn="l" defTabSz="914400" rtl="0" eaLnBrk="1" latinLnBrk="0" hangingPunct="1">
              <a:defRPr sz="1200" i="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r>
              <a:rPr lang="en-US" sz="900">
                <a:solidFill>
                  <a:srgbClr val="000000">
                    <a:tint val="75000"/>
                  </a:srgbClr>
                </a:solidFill>
                <a:latin typeface="Cambria"/>
              </a:rPr>
              <a:t>Ocean Pines Season Kick-Off proposal</a:t>
            </a:r>
            <a:endParaRPr lang="en-US" sz="900" dirty="0">
              <a:solidFill>
                <a:srgbClr val="000000">
                  <a:tint val="75000"/>
                </a:srgbClr>
              </a:solidFill>
              <a:latin typeface="Cambria"/>
            </a:endParaRPr>
          </a:p>
        </p:txBody>
      </p:sp>
    </p:spTree>
    <p:extLst>
      <p:ext uri="{BB962C8B-B14F-4D97-AF65-F5344CB8AC3E}">
        <p14:creationId xmlns:p14="http://schemas.microsoft.com/office/powerpoint/2010/main" val="21663901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62B6CED5-1A7F-46AA-897C-5DCD029ADEA8}"/>
              </a:ext>
            </a:extLst>
          </p:cNvPr>
          <p:cNvPicPr>
            <a:picLocks noGrp="1" noChangeAspect="1"/>
          </p:cNvPicPr>
          <p:nvPr>
            <p:ph type="pic" sz="quarter" idx="13"/>
          </p:nvPr>
        </p:nvPicPr>
        <p:blipFill>
          <a:blip r:embed="rId3">
            <a:alphaModFix amt="35000"/>
          </a:blip>
          <a:srcRect t="16798" b="16798"/>
          <a:stretch/>
        </p:blipFill>
        <p:spPr>
          <a:xfrm>
            <a:off x="0" y="2400300"/>
            <a:ext cx="9144001" cy="3600450"/>
          </a:xfrm>
          <a:effectLst>
            <a:outerShdw blurRad="50800" dist="38100" dir="16200000" rotWithShape="0">
              <a:prstClr val="black">
                <a:alpha val="40000"/>
              </a:prstClr>
            </a:outerShdw>
          </a:effectLst>
        </p:spPr>
      </p:pic>
      <p:sp>
        <p:nvSpPr>
          <p:cNvPr id="9" name="Title 8">
            <a:extLst>
              <a:ext uri="{FF2B5EF4-FFF2-40B4-BE49-F238E27FC236}">
                <a16:creationId xmlns:a16="http://schemas.microsoft.com/office/drawing/2014/main" id="{2D44AE02-4820-134E-840F-9DF2EE2281B6}"/>
              </a:ext>
            </a:extLst>
          </p:cNvPr>
          <p:cNvSpPr>
            <a:spLocks noGrp="1"/>
          </p:cNvSpPr>
          <p:nvPr>
            <p:ph type="title"/>
          </p:nvPr>
        </p:nvSpPr>
        <p:spPr>
          <a:xfrm>
            <a:off x="285750" y="1111471"/>
            <a:ext cx="2496864" cy="683829"/>
          </a:xfrm>
        </p:spPr>
        <p:txBody>
          <a:bodyPr/>
          <a:lstStyle/>
          <a:p>
            <a:pPr algn="l"/>
            <a:r>
              <a:rPr lang="en-US" dirty="0">
                <a:solidFill>
                  <a:schemeClr val="accent6">
                    <a:lumMod val="50000"/>
                  </a:schemeClr>
                </a:solidFill>
                <a:effectLst>
                  <a:outerShdw blurRad="38100" dist="38100" dir="2700000" algn="tl">
                    <a:srgbClr val="000000">
                      <a:alpha val="43137"/>
                    </a:srgbClr>
                  </a:outerShdw>
                </a:effectLst>
              </a:rPr>
              <a:t>Objectives</a:t>
            </a:r>
            <a:endParaRPr lang="en-US" dirty="0">
              <a:solidFill>
                <a:schemeClr val="accent6">
                  <a:lumMod val="50000"/>
                </a:schemeClr>
              </a:solidFill>
            </a:endParaRPr>
          </a:p>
        </p:txBody>
      </p:sp>
      <p:sp>
        <p:nvSpPr>
          <p:cNvPr id="14" name="Text Placeholder 6">
            <a:extLst>
              <a:ext uri="{FF2B5EF4-FFF2-40B4-BE49-F238E27FC236}">
                <a16:creationId xmlns:a16="http://schemas.microsoft.com/office/drawing/2014/main" id="{346ED816-194C-79AA-059E-89703B41E678}"/>
              </a:ext>
            </a:extLst>
          </p:cNvPr>
          <p:cNvSpPr txBox="1">
            <a:spLocks/>
          </p:cNvSpPr>
          <p:nvPr/>
        </p:nvSpPr>
        <p:spPr>
          <a:xfrm>
            <a:off x="3172763" y="4344314"/>
            <a:ext cx="2747189" cy="882254"/>
          </a:xfrm>
          <a:prstGeom prst="rect">
            <a:avLst/>
          </a:prstGeom>
          <a:noFill/>
          <a:effectLst>
            <a:softEdge rad="63500"/>
          </a:effectLst>
        </p:spPr>
        <p:txBody>
          <a:bodyPr vert="horz" lIns="137160" tIns="137160" rIns="137160" bIns="137160" rtlCol="0" anchor="ctr">
            <a:noAutofit/>
          </a:bodyPr>
          <a:lstStyle>
            <a:lvl1pPr marL="0" indent="0" algn="ctr" defTabSz="914400" rtl="0" eaLnBrk="1" latinLnBrk="0" hangingPunct="1">
              <a:lnSpc>
                <a:spcPct val="100000"/>
              </a:lnSpc>
              <a:spcBef>
                <a:spcPts val="0"/>
              </a:spcBef>
              <a:buClr>
                <a:schemeClr val="accent4"/>
              </a:buClr>
              <a:buFont typeface="Arial" panose="020B0604020202020204" pitchFamily="34" charset="0"/>
              <a:buNone/>
              <a:defRPr sz="1800" b="1" kern="1200">
                <a:solidFill>
                  <a:schemeClr val="tx1"/>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0"/>
              </a:spcBef>
              <a:buClr>
                <a:schemeClr val="accent4"/>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 algn="l" defTabSz="685800">
              <a:lnSpc>
                <a:spcPts val="2100"/>
              </a:lnSpc>
              <a:buClr>
                <a:srgbClr val="00CEE4"/>
              </a:buClr>
            </a:pPr>
            <a:r>
              <a:rPr lang="en-US" sz="1350" dirty="0">
                <a:solidFill>
                  <a:srgbClr val="00283C"/>
                </a:solidFill>
                <a:effectLst>
                  <a:outerShdw blurRad="50800" dist="50800" dir="5400000" algn="ctr" rotWithShape="0">
                    <a:srgbClr val="FFFFFF">
                      <a:lumMod val="95000"/>
                    </a:srgbClr>
                  </a:outerShdw>
                </a:effectLst>
                <a:latin typeface="Daytona"/>
              </a:rPr>
              <a:t>Generate income through </a:t>
            </a:r>
            <a:br>
              <a:rPr lang="en-US" sz="1350" dirty="0">
                <a:solidFill>
                  <a:srgbClr val="00283C"/>
                </a:solidFill>
                <a:effectLst>
                  <a:outerShdw blurRad="50800" dist="50800" dir="5400000" algn="ctr" rotWithShape="0">
                    <a:srgbClr val="FFFFFF">
                      <a:lumMod val="95000"/>
                    </a:srgbClr>
                  </a:outerShdw>
                </a:effectLst>
                <a:latin typeface="Daytona"/>
              </a:rPr>
            </a:br>
            <a:r>
              <a:rPr lang="en-US" sz="1350" dirty="0">
                <a:solidFill>
                  <a:srgbClr val="00283C"/>
                </a:solidFill>
                <a:effectLst>
                  <a:outerShdw blurRad="50800" dist="50800" dir="5400000" algn="ctr" rotWithShape="0">
                    <a:srgbClr val="FFFFFF">
                      <a:lumMod val="95000"/>
                    </a:srgbClr>
                  </a:outerShdw>
                </a:effectLst>
                <a:latin typeface="Daytona"/>
              </a:rPr>
              <a:t>new membership sign-ups.</a:t>
            </a:r>
          </a:p>
        </p:txBody>
      </p:sp>
      <p:sp>
        <p:nvSpPr>
          <p:cNvPr id="15" name="Text Placeholder 6">
            <a:extLst>
              <a:ext uri="{FF2B5EF4-FFF2-40B4-BE49-F238E27FC236}">
                <a16:creationId xmlns:a16="http://schemas.microsoft.com/office/drawing/2014/main" id="{E3329DCE-9A03-EE2D-8A79-36A4EF686E27}"/>
              </a:ext>
            </a:extLst>
          </p:cNvPr>
          <p:cNvSpPr txBox="1">
            <a:spLocks/>
          </p:cNvSpPr>
          <p:nvPr/>
        </p:nvSpPr>
        <p:spPr>
          <a:xfrm>
            <a:off x="6199401" y="1658843"/>
            <a:ext cx="2569042" cy="1071328"/>
          </a:xfrm>
          <a:prstGeom prst="rect">
            <a:avLst/>
          </a:prstGeom>
          <a:noFill/>
          <a:effectLst>
            <a:softEdge rad="63500"/>
          </a:effectLst>
        </p:spPr>
        <p:txBody>
          <a:bodyPr vert="horz" lIns="68580" tIns="137160" rIns="68580" bIns="137160" rtlCol="0" anchor="ctr">
            <a:noAutofit/>
          </a:bodyPr>
          <a:lstStyle>
            <a:lvl1pPr marL="0" indent="0" algn="ctr" defTabSz="914400" rtl="0" eaLnBrk="1" latinLnBrk="0" hangingPunct="1">
              <a:lnSpc>
                <a:spcPct val="100000"/>
              </a:lnSpc>
              <a:spcBef>
                <a:spcPts val="0"/>
              </a:spcBef>
              <a:buClr>
                <a:schemeClr val="accent4"/>
              </a:buClr>
              <a:buFont typeface="Arial" panose="020B0604020202020204" pitchFamily="34" charset="0"/>
              <a:buNone/>
              <a:defRPr sz="1800" b="1" kern="1200">
                <a:solidFill>
                  <a:schemeClr val="tx1"/>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0"/>
              </a:spcBef>
              <a:buClr>
                <a:schemeClr val="accent4"/>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 algn="l" defTabSz="685800">
              <a:lnSpc>
                <a:spcPts val="2100"/>
              </a:lnSpc>
              <a:buClr>
                <a:srgbClr val="00CEE4"/>
              </a:buClr>
            </a:pPr>
            <a:r>
              <a:rPr lang="en-US" sz="1350" dirty="0">
                <a:solidFill>
                  <a:srgbClr val="00283C"/>
                </a:solidFill>
                <a:latin typeface="Daytona"/>
              </a:rPr>
              <a:t>Reinforce Ocean Pines’ </a:t>
            </a:r>
            <a:br>
              <a:rPr lang="en-US" sz="1350" dirty="0">
                <a:solidFill>
                  <a:srgbClr val="00283C"/>
                </a:solidFill>
                <a:latin typeface="Daytona"/>
              </a:rPr>
            </a:br>
            <a:r>
              <a:rPr lang="en-US" sz="1350" dirty="0">
                <a:solidFill>
                  <a:srgbClr val="00283C"/>
                </a:solidFill>
                <a:latin typeface="Daytona"/>
              </a:rPr>
              <a:t>value as a community with something for everyone.</a:t>
            </a:r>
          </a:p>
        </p:txBody>
      </p:sp>
      <p:pic>
        <p:nvPicPr>
          <p:cNvPr id="17" name="Picture Placeholder 4">
            <a:extLst>
              <a:ext uri="{FF2B5EF4-FFF2-40B4-BE49-F238E27FC236}">
                <a16:creationId xmlns:a16="http://schemas.microsoft.com/office/drawing/2014/main" id="{1017F106-537D-6ABC-92C6-90B3C10CF097}"/>
              </a:ext>
            </a:extLst>
          </p:cNvPr>
          <p:cNvPicPr>
            <a:picLocks noChangeAspect="1"/>
          </p:cNvPicPr>
          <p:nvPr/>
        </p:nvPicPr>
        <p:blipFill>
          <a:blip r:embed="rId4"/>
          <a:srcRect l="14278" r="14278"/>
          <a:stretch/>
        </p:blipFill>
        <p:spPr>
          <a:xfrm>
            <a:off x="3172764" y="2045834"/>
            <a:ext cx="2510201" cy="2342341"/>
          </a:xfrm>
          <a:prstGeom prst="roundRect">
            <a:avLst/>
          </a:prstGeom>
          <a:effectLst>
            <a:outerShdw blurRad="50800" dist="38100" dir="5400000" algn="t" rotWithShape="0">
              <a:prstClr val="black">
                <a:alpha val="40000"/>
              </a:prstClr>
            </a:outerShdw>
          </a:effectLst>
        </p:spPr>
      </p:pic>
      <p:pic>
        <p:nvPicPr>
          <p:cNvPr id="18" name="Picture Placeholder 4">
            <a:extLst>
              <a:ext uri="{FF2B5EF4-FFF2-40B4-BE49-F238E27FC236}">
                <a16:creationId xmlns:a16="http://schemas.microsoft.com/office/drawing/2014/main" id="{B6DA3189-9389-060E-80C7-C8C42AB06602}"/>
              </a:ext>
            </a:extLst>
          </p:cNvPr>
          <p:cNvPicPr>
            <a:picLocks noChangeAspect="1"/>
          </p:cNvPicPr>
          <p:nvPr/>
        </p:nvPicPr>
        <p:blipFill>
          <a:blip r:embed="rId5"/>
          <a:srcRect l="13815" r="13815"/>
          <a:stretch/>
        </p:blipFill>
        <p:spPr>
          <a:xfrm>
            <a:off x="6199402" y="2744856"/>
            <a:ext cx="2510201" cy="2481712"/>
          </a:xfrm>
          <a:prstGeom prst="roundRect">
            <a:avLst/>
          </a:prstGeom>
          <a:effectLst>
            <a:outerShdw blurRad="50800" dist="38100" dir="5400000" algn="t" rotWithShape="0">
              <a:prstClr val="black">
                <a:alpha val="40000"/>
              </a:prstClr>
            </a:outerShdw>
          </a:effectLst>
        </p:spPr>
      </p:pic>
      <p:sp>
        <p:nvSpPr>
          <p:cNvPr id="2" name="Text Placeholder 1">
            <a:extLst>
              <a:ext uri="{FF2B5EF4-FFF2-40B4-BE49-F238E27FC236}">
                <a16:creationId xmlns:a16="http://schemas.microsoft.com/office/drawing/2014/main" id="{A2A05180-134C-86DB-AB6B-E6986490C29B}"/>
              </a:ext>
            </a:extLst>
          </p:cNvPr>
          <p:cNvSpPr>
            <a:spLocks noGrp="1"/>
          </p:cNvSpPr>
          <p:nvPr>
            <p:ph type="body" idx="1"/>
          </p:nvPr>
        </p:nvSpPr>
        <p:spPr>
          <a:xfrm>
            <a:off x="272413" y="1868094"/>
            <a:ext cx="2510201" cy="1018883"/>
          </a:xfrm>
          <a:noFill/>
          <a:effectLst>
            <a:outerShdw blurRad="50800" dist="38100" dir="2700000" algn="tl" rotWithShape="0">
              <a:schemeClr val="bg1">
                <a:lumMod val="95000"/>
                <a:alpha val="40000"/>
              </a:schemeClr>
            </a:outerShdw>
            <a:softEdge rad="63500"/>
          </a:effectLst>
        </p:spPr>
        <p:txBody>
          <a:bodyPr vert="horz" lIns="137160" tIns="137160" rIns="137160" bIns="137160" rtlCol="0" anchor="t">
            <a:noAutofit/>
          </a:bodyPr>
          <a:lstStyle/>
          <a:p>
            <a:pPr marL="68580">
              <a:lnSpc>
                <a:spcPts val="2100"/>
              </a:lnSpc>
            </a:pPr>
            <a:r>
              <a:rPr lang="en-US" dirty="0">
                <a:solidFill>
                  <a:srgbClr val="00283C"/>
                </a:solidFill>
                <a:latin typeface="+mj-lt"/>
              </a:rPr>
              <a:t>Showcase OP’s many amenities, activities, clubs, dining, etc.</a:t>
            </a:r>
          </a:p>
          <a:p>
            <a:pPr marL="68580">
              <a:lnSpc>
                <a:spcPts val="2100"/>
              </a:lnSpc>
            </a:pPr>
            <a:endParaRPr lang="en-US" dirty="0">
              <a:solidFill>
                <a:srgbClr val="00283C"/>
              </a:solidFill>
            </a:endParaRPr>
          </a:p>
        </p:txBody>
      </p:sp>
      <p:pic>
        <p:nvPicPr>
          <p:cNvPr id="16" name="Picture Placeholder 4">
            <a:extLst>
              <a:ext uri="{FF2B5EF4-FFF2-40B4-BE49-F238E27FC236}">
                <a16:creationId xmlns:a16="http://schemas.microsoft.com/office/drawing/2014/main" id="{EFE86647-B835-BCE0-CB21-F405B14AB709}"/>
              </a:ext>
            </a:extLst>
          </p:cNvPr>
          <p:cNvPicPr>
            <a:picLocks noChangeAspect="1"/>
          </p:cNvPicPr>
          <p:nvPr/>
        </p:nvPicPr>
        <p:blipFill>
          <a:blip r:embed="rId6"/>
          <a:srcRect l="8426" r="8426"/>
          <a:stretch/>
        </p:blipFill>
        <p:spPr>
          <a:xfrm>
            <a:off x="272413" y="2947873"/>
            <a:ext cx="2510201" cy="1905008"/>
          </a:xfrm>
          <a:prstGeom prst="round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8740025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76F298B6-AC23-4350-183C-BC9B5BD6DF30}"/>
              </a:ext>
            </a:extLst>
          </p:cNvPr>
          <p:cNvSpPr>
            <a:spLocks noGrp="1"/>
          </p:cNvSpPr>
          <p:nvPr>
            <p:ph type="pic" sz="quarter" idx="13"/>
          </p:nvPr>
        </p:nvSpPr>
        <p:spPr/>
        <p:txBody>
          <a:bodyPr/>
          <a:lstStyle/>
          <a:p>
            <a:endParaRPr lang="en-US"/>
          </a:p>
        </p:txBody>
      </p:sp>
      <p:sp>
        <p:nvSpPr>
          <p:cNvPr id="3" name="Picture Placeholder 2">
            <a:extLst>
              <a:ext uri="{FF2B5EF4-FFF2-40B4-BE49-F238E27FC236}">
                <a16:creationId xmlns:a16="http://schemas.microsoft.com/office/drawing/2014/main" id="{938CF750-4E49-0716-694F-CBF1A88BDF38}"/>
              </a:ext>
            </a:extLst>
          </p:cNvPr>
          <p:cNvSpPr>
            <a:spLocks noGrp="1"/>
          </p:cNvSpPr>
          <p:nvPr>
            <p:ph type="pic" sz="quarter" idx="14"/>
          </p:nvPr>
        </p:nvSpPr>
        <p:spPr/>
        <p:txBody>
          <a:bodyPr/>
          <a:lstStyle/>
          <a:p>
            <a:endParaRPr lang="en-US"/>
          </a:p>
        </p:txBody>
      </p:sp>
      <p:sp>
        <p:nvSpPr>
          <p:cNvPr id="4" name="Picture Placeholder 3">
            <a:extLst>
              <a:ext uri="{FF2B5EF4-FFF2-40B4-BE49-F238E27FC236}">
                <a16:creationId xmlns:a16="http://schemas.microsoft.com/office/drawing/2014/main" id="{1EB58525-E8ED-C5FA-D77B-50118CB9D7ED}"/>
              </a:ext>
            </a:extLst>
          </p:cNvPr>
          <p:cNvSpPr>
            <a:spLocks noGrp="1"/>
          </p:cNvSpPr>
          <p:nvPr>
            <p:ph type="pic" sz="quarter" idx="15"/>
          </p:nvPr>
        </p:nvSpPr>
        <p:spPr/>
        <p:txBody>
          <a:bodyPr/>
          <a:lstStyle/>
          <a:p>
            <a:endParaRPr lang="en-US"/>
          </a:p>
        </p:txBody>
      </p:sp>
      <p:sp>
        <p:nvSpPr>
          <p:cNvPr id="5" name="Picture Placeholder 4">
            <a:extLst>
              <a:ext uri="{FF2B5EF4-FFF2-40B4-BE49-F238E27FC236}">
                <a16:creationId xmlns:a16="http://schemas.microsoft.com/office/drawing/2014/main" id="{8702BBBA-4572-EAA8-B7D7-0E9DA7BA69A9}"/>
              </a:ext>
            </a:extLst>
          </p:cNvPr>
          <p:cNvSpPr>
            <a:spLocks noGrp="1"/>
          </p:cNvSpPr>
          <p:nvPr>
            <p:ph type="pic" sz="quarter" idx="16"/>
          </p:nvPr>
        </p:nvSpPr>
        <p:spPr/>
        <p:txBody>
          <a:bodyPr/>
          <a:lstStyle/>
          <a:p>
            <a:endParaRPr lang="en-US"/>
          </a:p>
        </p:txBody>
      </p:sp>
      <p:sp>
        <p:nvSpPr>
          <p:cNvPr id="6" name="Picture Placeholder 5">
            <a:extLst>
              <a:ext uri="{FF2B5EF4-FFF2-40B4-BE49-F238E27FC236}">
                <a16:creationId xmlns:a16="http://schemas.microsoft.com/office/drawing/2014/main" id="{3687697B-5B35-1C80-DFD5-0FA068C5F45D}"/>
              </a:ext>
            </a:extLst>
          </p:cNvPr>
          <p:cNvSpPr>
            <a:spLocks noGrp="1"/>
          </p:cNvSpPr>
          <p:nvPr>
            <p:ph type="pic" sz="quarter" idx="17"/>
          </p:nvPr>
        </p:nvSpPr>
        <p:spPr/>
        <p:txBody>
          <a:bodyPr/>
          <a:lstStyle/>
          <a:p>
            <a:endParaRPr lang="en-US"/>
          </a:p>
        </p:txBody>
      </p:sp>
      <p:sp>
        <p:nvSpPr>
          <p:cNvPr id="7" name="Title 6">
            <a:extLst>
              <a:ext uri="{FF2B5EF4-FFF2-40B4-BE49-F238E27FC236}">
                <a16:creationId xmlns:a16="http://schemas.microsoft.com/office/drawing/2014/main" id="{5DB91B71-92D4-92CB-8FB8-1D249C915DDD}"/>
              </a:ext>
            </a:extLst>
          </p:cNvPr>
          <p:cNvSpPr>
            <a:spLocks noGrp="1"/>
          </p:cNvSpPr>
          <p:nvPr>
            <p:ph type="title"/>
          </p:nvPr>
        </p:nvSpPr>
        <p:spPr>
          <a:xfrm>
            <a:off x="285750" y="1497069"/>
            <a:ext cx="3156966" cy="901255"/>
          </a:xfrm>
        </p:spPr>
        <p:txBody>
          <a:bodyPr/>
          <a:lstStyle/>
          <a:p>
            <a:r>
              <a:rPr lang="en-US" dirty="0">
                <a:solidFill>
                  <a:srgbClr val="002060"/>
                </a:solidFill>
                <a:effectLst>
                  <a:outerShdw blurRad="38100" dist="38100" dir="2700000" algn="tl">
                    <a:srgbClr val="000000">
                      <a:alpha val="43137"/>
                    </a:srgbClr>
                  </a:outerShdw>
                </a:effectLst>
                <a:latin typeface="Daytona" panose="020B0604030500040204" pitchFamily="34" charset="0"/>
                <a:cs typeface="Quire Sans" panose="020B0502040400020003" pitchFamily="34" charset="0"/>
              </a:rPr>
              <a:t>Target Markets</a:t>
            </a:r>
            <a:endParaRPr lang="en-US" dirty="0"/>
          </a:p>
        </p:txBody>
      </p:sp>
      <p:sp>
        <p:nvSpPr>
          <p:cNvPr id="20" name="Text Placeholder 19">
            <a:extLst>
              <a:ext uri="{FF2B5EF4-FFF2-40B4-BE49-F238E27FC236}">
                <a16:creationId xmlns:a16="http://schemas.microsoft.com/office/drawing/2014/main" id="{137DE8BB-473C-0092-B4DA-D794685F5D08}"/>
              </a:ext>
            </a:extLst>
          </p:cNvPr>
          <p:cNvSpPr>
            <a:spLocks noGrp="1"/>
          </p:cNvSpPr>
          <p:nvPr>
            <p:ph type="body" sz="quarter" idx="30"/>
          </p:nvPr>
        </p:nvSpPr>
        <p:spPr/>
        <p:txBody>
          <a:bodyPr/>
          <a:lstStyle/>
          <a:p>
            <a:endParaRPr lang="en-US"/>
          </a:p>
        </p:txBody>
      </p:sp>
      <p:sp>
        <p:nvSpPr>
          <p:cNvPr id="21" name="Text Placeholder 20">
            <a:extLst>
              <a:ext uri="{FF2B5EF4-FFF2-40B4-BE49-F238E27FC236}">
                <a16:creationId xmlns:a16="http://schemas.microsoft.com/office/drawing/2014/main" id="{FA8D487D-A228-55DA-BC06-77353A3A75D4}"/>
              </a:ext>
            </a:extLst>
          </p:cNvPr>
          <p:cNvSpPr>
            <a:spLocks noGrp="1"/>
          </p:cNvSpPr>
          <p:nvPr>
            <p:ph type="body" sz="quarter" idx="31"/>
          </p:nvPr>
        </p:nvSpPr>
        <p:spPr/>
        <p:txBody>
          <a:bodyPr/>
          <a:lstStyle/>
          <a:p>
            <a:endParaRPr lang="en-US"/>
          </a:p>
        </p:txBody>
      </p:sp>
      <p:sp>
        <p:nvSpPr>
          <p:cNvPr id="22" name="Text Placeholder 21">
            <a:extLst>
              <a:ext uri="{FF2B5EF4-FFF2-40B4-BE49-F238E27FC236}">
                <a16:creationId xmlns:a16="http://schemas.microsoft.com/office/drawing/2014/main" id="{D7E7F910-6035-C9E2-C41B-F1B388D0A207}"/>
              </a:ext>
            </a:extLst>
          </p:cNvPr>
          <p:cNvSpPr>
            <a:spLocks noGrp="1"/>
          </p:cNvSpPr>
          <p:nvPr>
            <p:ph type="body" sz="quarter" idx="32"/>
          </p:nvPr>
        </p:nvSpPr>
        <p:spPr/>
        <p:txBody>
          <a:bodyPr/>
          <a:lstStyle/>
          <a:p>
            <a:endParaRPr lang="en-US"/>
          </a:p>
        </p:txBody>
      </p:sp>
      <p:sp>
        <p:nvSpPr>
          <p:cNvPr id="23" name="Text Placeholder 22">
            <a:extLst>
              <a:ext uri="{FF2B5EF4-FFF2-40B4-BE49-F238E27FC236}">
                <a16:creationId xmlns:a16="http://schemas.microsoft.com/office/drawing/2014/main" id="{72A956F1-263D-8B49-07C4-49F8D0D924F9}"/>
              </a:ext>
            </a:extLst>
          </p:cNvPr>
          <p:cNvSpPr>
            <a:spLocks noGrp="1"/>
          </p:cNvSpPr>
          <p:nvPr>
            <p:ph type="body" sz="quarter" idx="33"/>
          </p:nvPr>
        </p:nvSpPr>
        <p:spPr/>
        <p:txBody>
          <a:bodyPr/>
          <a:lstStyle/>
          <a:p>
            <a:endParaRPr lang="en-US"/>
          </a:p>
        </p:txBody>
      </p:sp>
      <p:sp>
        <p:nvSpPr>
          <p:cNvPr id="24" name="Text Placeholder 23">
            <a:extLst>
              <a:ext uri="{FF2B5EF4-FFF2-40B4-BE49-F238E27FC236}">
                <a16:creationId xmlns:a16="http://schemas.microsoft.com/office/drawing/2014/main" id="{21E7132B-2FDB-04B3-042F-AD45D3212A02}"/>
              </a:ext>
            </a:extLst>
          </p:cNvPr>
          <p:cNvSpPr>
            <a:spLocks noGrp="1"/>
          </p:cNvSpPr>
          <p:nvPr>
            <p:ph type="body" sz="quarter" idx="34"/>
          </p:nvPr>
        </p:nvSpPr>
        <p:spPr/>
        <p:txBody>
          <a:bodyPr/>
          <a:lstStyle/>
          <a:p>
            <a:endParaRPr lang="en-US"/>
          </a:p>
        </p:txBody>
      </p:sp>
      <p:sp>
        <p:nvSpPr>
          <p:cNvPr id="25" name="Footer Placeholder 4">
            <a:extLst>
              <a:ext uri="{FF2B5EF4-FFF2-40B4-BE49-F238E27FC236}">
                <a16:creationId xmlns:a16="http://schemas.microsoft.com/office/drawing/2014/main" id="{F38CBEFC-C861-FEAF-B82C-C9F40AF5912C}"/>
              </a:ext>
            </a:extLst>
          </p:cNvPr>
          <p:cNvSpPr txBox="1">
            <a:spLocks/>
          </p:cNvSpPr>
          <p:nvPr/>
        </p:nvSpPr>
        <p:spPr>
          <a:xfrm>
            <a:off x="285750" y="5579269"/>
            <a:ext cx="3086100" cy="273844"/>
          </a:xfrm>
          <a:prstGeom prst="rect">
            <a:avLst/>
          </a:prstGeom>
        </p:spPr>
        <p:txBody>
          <a:bodyPr vert="horz" lIns="68580" tIns="34290" rIns="68580" bIns="34290" rtlCol="0" anchor="ctr">
            <a:noAutofit/>
          </a:bodyPr>
          <a:lstStyle>
            <a:defPPr>
              <a:defRPr lang="en-US"/>
            </a:defPPr>
            <a:lvl1pPr marL="0" algn="l" defTabSz="914400" rtl="0" eaLnBrk="1" latinLnBrk="0" hangingPunct="1">
              <a:defRPr sz="1200" i="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r>
              <a:rPr lang="en-US" sz="900">
                <a:solidFill>
                  <a:srgbClr val="000000">
                    <a:tint val="75000"/>
                  </a:srgbClr>
                </a:solidFill>
                <a:latin typeface="Cambria"/>
              </a:rPr>
              <a:t>Ocean Pines Day proposal</a:t>
            </a:r>
            <a:endParaRPr lang="en-US" sz="900" dirty="0">
              <a:solidFill>
                <a:srgbClr val="000000">
                  <a:tint val="75000"/>
                </a:srgbClr>
              </a:solidFill>
              <a:latin typeface="Cambria"/>
            </a:endParaRPr>
          </a:p>
        </p:txBody>
      </p:sp>
      <p:sp>
        <p:nvSpPr>
          <p:cNvPr id="26" name="Slide Number Placeholder 5">
            <a:extLst>
              <a:ext uri="{FF2B5EF4-FFF2-40B4-BE49-F238E27FC236}">
                <a16:creationId xmlns:a16="http://schemas.microsoft.com/office/drawing/2014/main" id="{32B9D586-28B4-D5CD-A7E9-C1A89DB67636}"/>
              </a:ext>
            </a:extLst>
          </p:cNvPr>
          <p:cNvSpPr txBox="1">
            <a:spLocks/>
          </p:cNvSpPr>
          <p:nvPr/>
        </p:nvSpPr>
        <p:spPr>
          <a:xfrm>
            <a:off x="6774873" y="5579269"/>
            <a:ext cx="2057400" cy="273844"/>
          </a:xfrm>
          <a:prstGeom prst="rect">
            <a:avLst/>
          </a:prstGeom>
        </p:spPr>
        <p:txBody>
          <a:bodyPr vert="horz" lIns="68580" tIns="34290" rIns="68580" bIns="34290" rtlCol="0" anchor="ctr">
            <a:noAutofit/>
          </a:bodyP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fld id="{294A09A9-5501-47C1-A89A-A340965A2BE2}" type="slidenum">
              <a:rPr lang="en-US" sz="825">
                <a:solidFill>
                  <a:srgbClr val="000000">
                    <a:tint val="75000"/>
                  </a:srgbClr>
                </a:solidFill>
                <a:latin typeface="Cambria"/>
              </a:rPr>
              <a:pPr defTabSz="685800"/>
              <a:t>9</a:t>
            </a:fld>
            <a:endParaRPr lang="en-US" sz="825" dirty="0">
              <a:solidFill>
                <a:srgbClr val="000000">
                  <a:tint val="75000"/>
                </a:srgbClr>
              </a:solidFill>
              <a:latin typeface="Cambria"/>
            </a:endParaRPr>
          </a:p>
        </p:txBody>
      </p:sp>
      <p:pic>
        <p:nvPicPr>
          <p:cNvPr id="29" name="Picture Placeholder 4">
            <a:extLst>
              <a:ext uri="{FF2B5EF4-FFF2-40B4-BE49-F238E27FC236}">
                <a16:creationId xmlns:a16="http://schemas.microsoft.com/office/drawing/2014/main" id="{ECDE50EB-4BAD-9D1B-C077-B6ABCBE209F1}"/>
              </a:ext>
            </a:extLst>
          </p:cNvPr>
          <p:cNvPicPr>
            <a:picLocks noChangeAspect="1"/>
          </p:cNvPicPr>
          <p:nvPr/>
        </p:nvPicPr>
        <p:blipFill>
          <a:blip r:embed="rId3"/>
          <a:srcRect l="13349" r="13349"/>
          <a:stretch/>
        </p:blipFill>
        <p:spPr>
          <a:xfrm>
            <a:off x="322573" y="3135723"/>
            <a:ext cx="1719605" cy="1604612"/>
          </a:xfrm>
          <a:custGeom>
            <a:avLst/>
            <a:gdLst>
              <a:gd name="connsiteX0" fmla="*/ 781068 w 1378059"/>
              <a:gd name="connsiteY0" fmla="*/ 194 h 1205624"/>
              <a:gd name="connsiteX1" fmla="*/ 836547 w 1378059"/>
              <a:gd name="connsiteY1" fmla="*/ 9202 h 1205624"/>
              <a:gd name="connsiteX2" fmla="*/ 1189933 w 1378059"/>
              <a:gd name="connsiteY2" fmla="*/ 946102 h 1205624"/>
              <a:gd name="connsiteX3" fmla="*/ 12192 w 1378059"/>
              <a:gd name="connsiteY3" fmla="*/ 824743 h 1205624"/>
              <a:gd name="connsiteX4" fmla="*/ 781068 w 1378059"/>
              <a:gd name="connsiteY4" fmla="*/ 194 h 1205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8059" h="1205624">
                <a:moveTo>
                  <a:pt x="781068" y="194"/>
                </a:moveTo>
                <a:cubicBezTo>
                  <a:pt x="800887" y="945"/>
                  <a:pt x="819475" y="3886"/>
                  <a:pt x="836547" y="9202"/>
                </a:cubicBezTo>
                <a:cubicBezTo>
                  <a:pt x="1109701" y="94257"/>
                  <a:pt x="1670965" y="498604"/>
                  <a:pt x="1189933" y="946102"/>
                </a:cubicBezTo>
                <a:cubicBezTo>
                  <a:pt x="708900" y="1393599"/>
                  <a:pt x="122014" y="1202490"/>
                  <a:pt x="12192" y="824743"/>
                </a:cubicBezTo>
                <a:cubicBezTo>
                  <a:pt x="-90767" y="470605"/>
                  <a:pt x="483776" y="-11064"/>
                  <a:pt x="781068" y="194"/>
                </a:cubicBezTo>
                <a:close/>
              </a:path>
            </a:pathLst>
          </a:custGeom>
          <a:solidFill>
            <a:schemeClr val="accent6"/>
          </a:solidFill>
          <a:ln w="38100" cap="flat" cmpd="sng" algn="ctr">
            <a:solidFill>
              <a:schemeClr val="accent6"/>
            </a:solidFill>
            <a:prstDash val="solid"/>
            <a:miter lim="800000"/>
          </a:ln>
          <a:effectLst/>
        </p:spPr>
      </p:pic>
      <p:pic>
        <p:nvPicPr>
          <p:cNvPr id="30" name="Picture Placeholder 4">
            <a:extLst>
              <a:ext uri="{FF2B5EF4-FFF2-40B4-BE49-F238E27FC236}">
                <a16:creationId xmlns:a16="http://schemas.microsoft.com/office/drawing/2014/main" id="{AF1A7063-2194-BEBD-C8D3-6BF33905F141}"/>
              </a:ext>
            </a:extLst>
          </p:cNvPr>
          <p:cNvPicPr>
            <a:picLocks noChangeAspect="1"/>
          </p:cNvPicPr>
          <p:nvPr/>
        </p:nvPicPr>
        <p:blipFill>
          <a:blip r:embed="rId4"/>
          <a:srcRect l="10270" r="10270"/>
          <a:stretch/>
        </p:blipFill>
        <p:spPr>
          <a:xfrm>
            <a:off x="1987743" y="3115180"/>
            <a:ext cx="1798635" cy="1678358"/>
          </a:xfrm>
          <a:custGeom>
            <a:avLst/>
            <a:gdLst>
              <a:gd name="connsiteX0" fmla="*/ 998505 w 1920240"/>
              <a:gd name="connsiteY0" fmla="*/ 0 h 2028271"/>
              <a:gd name="connsiteX1" fmla="*/ 1920240 w 1920240"/>
              <a:gd name="connsiteY1" fmla="*/ 1014136 h 2028271"/>
              <a:gd name="connsiteX2" fmla="*/ 998505 w 1920240"/>
              <a:gd name="connsiteY2" fmla="*/ 2028271 h 2028271"/>
              <a:gd name="connsiteX3" fmla="*/ 0 w 1920240"/>
              <a:gd name="connsiteY3" fmla="*/ 1014136 h 2028271"/>
              <a:gd name="connsiteX4" fmla="*/ 998505 w 1920240"/>
              <a:gd name="connsiteY4" fmla="*/ 0 h 2028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0240" h="2028271">
                <a:moveTo>
                  <a:pt x="998505" y="0"/>
                </a:moveTo>
                <a:cubicBezTo>
                  <a:pt x="1318545" y="0"/>
                  <a:pt x="1920240" y="454044"/>
                  <a:pt x="1920240" y="1014136"/>
                </a:cubicBezTo>
                <a:cubicBezTo>
                  <a:pt x="1920240" y="1574227"/>
                  <a:pt x="1318545" y="2028271"/>
                  <a:pt x="998505" y="2028271"/>
                </a:cubicBezTo>
                <a:cubicBezTo>
                  <a:pt x="678465" y="2028271"/>
                  <a:pt x="0" y="1719031"/>
                  <a:pt x="0" y="1014136"/>
                </a:cubicBezTo>
                <a:cubicBezTo>
                  <a:pt x="0" y="309240"/>
                  <a:pt x="678465" y="0"/>
                  <a:pt x="998505" y="0"/>
                </a:cubicBezTo>
                <a:close/>
              </a:path>
            </a:pathLst>
          </a:custGeom>
          <a:solidFill>
            <a:schemeClr val="bg1">
              <a:lumMod val="85000"/>
            </a:schemeClr>
          </a:solidFill>
          <a:ln w="38100">
            <a:solidFill>
              <a:schemeClr val="accent5"/>
            </a:solidFill>
          </a:ln>
        </p:spPr>
      </p:pic>
      <p:pic>
        <p:nvPicPr>
          <p:cNvPr id="32" name="Picture Placeholder 4">
            <a:extLst>
              <a:ext uri="{FF2B5EF4-FFF2-40B4-BE49-F238E27FC236}">
                <a16:creationId xmlns:a16="http://schemas.microsoft.com/office/drawing/2014/main" id="{271EEA51-3554-AE72-CD59-278B9D025590}"/>
              </a:ext>
            </a:extLst>
          </p:cNvPr>
          <p:cNvPicPr>
            <a:picLocks noChangeAspect="1"/>
          </p:cNvPicPr>
          <p:nvPr/>
        </p:nvPicPr>
        <p:blipFill rotWithShape="1">
          <a:blip r:embed="rId5"/>
          <a:srcRect l="19844" t="16220" r="15602" b="1461"/>
          <a:stretch/>
        </p:blipFill>
        <p:spPr>
          <a:xfrm>
            <a:off x="3738950" y="3129430"/>
            <a:ext cx="1870762" cy="1590362"/>
          </a:xfrm>
          <a:custGeom>
            <a:avLst/>
            <a:gdLst>
              <a:gd name="connsiteX0" fmla="*/ 998505 w 1920240"/>
              <a:gd name="connsiteY0" fmla="*/ 0 h 2028271"/>
              <a:gd name="connsiteX1" fmla="*/ 1920240 w 1920240"/>
              <a:gd name="connsiteY1" fmla="*/ 1014136 h 2028271"/>
              <a:gd name="connsiteX2" fmla="*/ 998505 w 1920240"/>
              <a:gd name="connsiteY2" fmla="*/ 2028271 h 2028271"/>
              <a:gd name="connsiteX3" fmla="*/ 0 w 1920240"/>
              <a:gd name="connsiteY3" fmla="*/ 1014136 h 2028271"/>
              <a:gd name="connsiteX4" fmla="*/ 998505 w 1920240"/>
              <a:gd name="connsiteY4" fmla="*/ 0 h 2028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0240" h="2028271">
                <a:moveTo>
                  <a:pt x="998505" y="0"/>
                </a:moveTo>
                <a:cubicBezTo>
                  <a:pt x="1318545" y="0"/>
                  <a:pt x="1920240" y="454044"/>
                  <a:pt x="1920240" y="1014136"/>
                </a:cubicBezTo>
                <a:cubicBezTo>
                  <a:pt x="1920240" y="1574227"/>
                  <a:pt x="1318545" y="2028271"/>
                  <a:pt x="998505" y="2028271"/>
                </a:cubicBezTo>
                <a:cubicBezTo>
                  <a:pt x="678465" y="2028271"/>
                  <a:pt x="0" y="1719031"/>
                  <a:pt x="0" y="1014136"/>
                </a:cubicBezTo>
                <a:cubicBezTo>
                  <a:pt x="0" y="309240"/>
                  <a:pt x="678465" y="0"/>
                  <a:pt x="998505" y="0"/>
                </a:cubicBezTo>
                <a:close/>
              </a:path>
            </a:pathLst>
          </a:custGeom>
          <a:solidFill>
            <a:schemeClr val="bg1">
              <a:lumMod val="85000"/>
            </a:schemeClr>
          </a:solidFill>
          <a:ln w="38100">
            <a:solidFill>
              <a:schemeClr val="accent4"/>
            </a:solidFill>
          </a:ln>
        </p:spPr>
      </p:pic>
      <p:pic>
        <p:nvPicPr>
          <p:cNvPr id="33" name="Picture Placeholder 4">
            <a:extLst>
              <a:ext uri="{FF2B5EF4-FFF2-40B4-BE49-F238E27FC236}">
                <a16:creationId xmlns:a16="http://schemas.microsoft.com/office/drawing/2014/main" id="{9D85125F-2633-33C4-7D99-4BC458CC88B6}"/>
              </a:ext>
            </a:extLst>
          </p:cNvPr>
          <p:cNvPicPr>
            <a:picLocks noChangeAspect="1"/>
          </p:cNvPicPr>
          <p:nvPr/>
        </p:nvPicPr>
        <p:blipFill>
          <a:blip r:embed="rId6"/>
          <a:srcRect l="9887" r="9887"/>
          <a:stretch/>
        </p:blipFill>
        <p:spPr>
          <a:xfrm>
            <a:off x="5433808" y="3098542"/>
            <a:ext cx="1798635" cy="1711634"/>
          </a:xfrm>
          <a:custGeom>
            <a:avLst/>
            <a:gdLst>
              <a:gd name="connsiteX0" fmla="*/ 998505 w 1920240"/>
              <a:gd name="connsiteY0" fmla="*/ 0 h 2028271"/>
              <a:gd name="connsiteX1" fmla="*/ 1920240 w 1920240"/>
              <a:gd name="connsiteY1" fmla="*/ 1014136 h 2028271"/>
              <a:gd name="connsiteX2" fmla="*/ 998505 w 1920240"/>
              <a:gd name="connsiteY2" fmla="*/ 2028271 h 2028271"/>
              <a:gd name="connsiteX3" fmla="*/ 0 w 1920240"/>
              <a:gd name="connsiteY3" fmla="*/ 1014136 h 2028271"/>
              <a:gd name="connsiteX4" fmla="*/ 998505 w 1920240"/>
              <a:gd name="connsiteY4" fmla="*/ 0 h 2028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0240" h="2028271">
                <a:moveTo>
                  <a:pt x="998505" y="0"/>
                </a:moveTo>
                <a:cubicBezTo>
                  <a:pt x="1318545" y="0"/>
                  <a:pt x="1920240" y="454044"/>
                  <a:pt x="1920240" y="1014136"/>
                </a:cubicBezTo>
                <a:cubicBezTo>
                  <a:pt x="1920240" y="1574227"/>
                  <a:pt x="1318545" y="2028271"/>
                  <a:pt x="998505" y="2028271"/>
                </a:cubicBezTo>
                <a:cubicBezTo>
                  <a:pt x="678465" y="2028271"/>
                  <a:pt x="0" y="1719031"/>
                  <a:pt x="0" y="1014136"/>
                </a:cubicBezTo>
                <a:cubicBezTo>
                  <a:pt x="0" y="309240"/>
                  <a:pt x="678465" y="0"/>
                  <a:pt x="998505" y="0"/>
                </a:cubicBezTo>
                <a:close/>
              </a:path>
            </a:pathLst>
          </a:custGeom>
          <a:solidFill>
            <a:schemeClr val="bg1">
              <a:lumMod val="85000"/>
            </a:schemeClr>
          </a:solidFill>
          <a:ln w="38100">
            <a:solidFill>
              <a:schemeClr val="accent2"/>
            </a:solidFill>
          </a:ln>
        </p:spPr>
      </p:pic>
      <p:pic>
        <p:nvPicPr>
          <p:cNvPr id="34" name="Picture Placeholder 4">
            <a:extLst>
              <a:ext uri="{FF2B5EF4-FFF2-40B4-BE49-F238E27FC236}">
                <a16:creationId xmlns:a16="http://schemas.microsoft.com/office/drawing/2014/main" id="{DB90C8C4-DC8B-BF9F-D966-6FA2F6D2626D}"/>
              </a:ext>
            </a:extLst>
          </p:cNvPr>
          <p:cNvPicPr>
            <a:picLocks noChangeAspect="1"/>
          </p:cNvPicPr>
          <p:nvPr/>
        </p:nvPicPr>
        <p:blipFill>
          <a:blip r:embed="rId7"/>
          <a:srcRect l="18100" r="18100"/>
          <a:stretch/>
        </p:blipFill>
        <p:spPr>
          <a:xfrm>
            <a:off x="6929762" y="3108479"/>
            <a:ext cx="1693934" cy="1644657"/>
          </a:xfrm>
          <a:custGeom>
            <a:avLst/>
            <a:gdLst>
              <a:gd name="connsiteX0" fmla="*/ 998505 w 1920240"/>
              <a:gd name="connsiteY0" fmla="*/ 0 h 2028271"/>
              <a:gd name="connsiteX1" fmla="*/ 1920240 w 1920240"/>
              <a:gd name="connsiteY1" fmla="*/ 1014136 h 2028271"/>
              <a:gd name="connsiteX2" fmla="*/ 998505 w 1920240"/>
              <a:gd name="connsiteY2" fmla="*/ 2028271 h 2028271"/>
              <a:gd name="connsiteX3" fmla="*/ 0 w 1920240"/>
              <a:gd name="connsiteY3" fmla="*/ 1014136 h 2028271"/>
              <a:gd name="connsiteX4" fmla="*/ 998505 w 1920240"/>
              <a:gd name="connsiteY4" fmla="*/ 0 h 2028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0240" h="2028271">
                <a:moveTo>
                  <a:pt x="998505" y="0"/>
                </a:moveTo>
                <a:cubicBezTo>
                  <a:pt x="1318545" y="0"/>
                  <a:pt x="1920240" y="454044"/>
                  <a:pt x="1920240" y="1014136"/>
                </a:cubicBezTo>
                <a:cubicBezTo>
                  <a:pt x="1920240" y="1574227"/>
                  <a:pt x="1318545" y="2028271"/>
                  <a:pt x="998505" y="2028271"/>
                </a:cubicBezTo>
                <a:cubicBezTo>
                  <a:pt x="678465" y="2028271"/>
                  <a:pt x="0" y="1719031"/>
                  <a:pt x="0" y="1014136"/>
                </a:cubicBezTo>
                <a:cubicBezTo>
                  <a:pt x="0" y="309240"/>
                  <a:pt x="678465" y="0"/>
                  <a:pt x="998505" y="0"/>
                </a:cubicBezTo>
                <a:close/>
              </a:path>
            </a:pathLst>
          </a:custGeom>
          <a:solidFill>
            <a:schemeClr val="bg1">
              <a:lumMod val="85000"/>
            </a:schemeClr>
          </a:solidFill>
          <a:ln w="38100">
            <a:solidFill>
              <a:schemeClr val="accent1">
                <a:lumMod val="75000"/>
              </a:schemeClr>
            </a:solidFill>
          </a:ln>
        </p:spPr>
      </p:pic>
      <p:sp>
        <p:nvSpPr>
          <p:cNvPr id="36" name="Text Placeholder 6">
            <a:extLst>
              <a:ext uri="{FF2B5EF4-FFF2-40B4-BE49-F238E27FC236}">
                <a16:creationId xmlns:a16="http://schemas.microsoft.com/office/drawing/2014/main" id="{DCF1B27B-5011-2451-2496-651ECEB0931F}"/>
              </a:ext>
            </a:extLst>
          </p:cNvPr>
          <p:cNvSpPr txBox="1">
            <a:spLocks/>
          </p:cNvSpPr>
          <p:nvPr/>
        </p:nvSpPr>
        <p:spPr>
          <a:xfrm>
            <a:off x="415717" y="4806449"/>
            <a:ext cx="1533317" cy="480060"/>
          </a:xfrm>
          <a:prstGeom prst="rect">
            <a:avLst/>
          </a:prstGeom>
        </p:spPr>
        <p:txBody>
          <a:bodyPr vert="horz" lIns="68580" tIns="34290" rIns="68580" bIns="34290" rtlCol="0" anchor="ctr">
            <a:noAutofit/>
          </a:bodyPr>
          <a:lstStyle>
            <a:lvl1pPr marL="0" indent="0" algn="ctr" defTabSz="914400" rtl="0" eaLnBrk="1" latinLnBrk="0" hangingPunct="1">
              <a:lnSpc>
                <a:spcPct val="100000"/>
              </a:lnSpc>
              <a:spcBef>
                <a:spcPts val="0"/>
              </a:spcBef>
              <a:buClr>
                <a:schemeClr val="accent4"/>
              </a:buClr>
              <a:buFont typeface="Arial" panose="020B0604020202020204" pitchFamily="34" charset="0"/>
              <a:buNone/>
              <a:defRPr sz="1800" b="1" kern="1200">
                <a:solidFill>
                  <a:schemeClr val="tx1"/>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0"/>
              </a:spcBef>
              <a:buClr>
                <a:schemeClr val="accent4"/>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lnSpc>
                <a:spcPts val="1800"/>
              </a:lnSpc>
              <a:buClr>
                <a:srgbClr val="00CEE4"/>
              </a:buClr>
            </a:pPr>
            <a:r>
              <a:rPr lang="en-US" sz="1350" b="0" dirty="0">
                <a:solidFill>
                  <a:srgbClr val="006600"/>
                </a:solidFill>
                <a:latin typeface="Daytona"/>
              </a:rPr>
              <a:t>Full &amp; Part-time Residents</a:t>
            </a:r>
          </a:p>
        </p:txBody>
      </p:sp>
      <p:sp>
        <p:nvSpPr>
          <p:cNvPr id="37" name="Text Placeholder 6">
            <a:extLst>
              <a:ext uri="{FF2B5EF4-FFF2-40B4-BE49-F238E27FC236}">
                <a16:creationId xmlns:a16="http://schemas.microsoft.com/office/drawing/2014/main" id="{23D48C18-E1F1-DAE0-3424-5C95B5A9B199}"/>
              </a:ext>
            </a:extLst>
          </p:cNvPr>
          <p:cNvSpPr txBox="1">
            <a:spLocks/>
          </p:cNvSpPr>
          <p:nvPr/>
        </p:nvSpPr>
        <p:spPr>
          <a:xfrm>
            <a:off x="2092444" y="4807283"/>
            <a:ext cx="1851660" cy="480060"/>
          </a:xfrm>
          <a:prstGeom prst="rect">
            <a:avLst/>
          </a:prstGeom>
        </p:spPr>
        <p:txBody>
          <a:bodyPr vert="horz" lIns="68580" tIns="34290" rIns="68580" bIns="34290" rtlCol="0" anchor="ctr">
            <a:noAutofit/>
          </a:bodyPr>
          <a:lstStyle>
            <a:lvl1pPr marL="0" indent="0" algn="ctr" defTabSz="914400" rtl="0" eaLnBrk="1" latinLnBrk="0" hangingPunct="1">
              <a:lnSpc>
                <a:spcPct val="100000"/>
              </a:lnSpc>
              <a:spcBef>
                <a:spcPts val="0"/>
              </a:spcBef>
              <a:buClr>
                <a:schemeClr val="accent4"/>
              </a:buClr>
              <a:buFont typeface="Arial" panose="020B0604020202020204" pitchFamily="34" charset="0"/>
              <a:buNone/>
              <a:defRPr sz="1800" b="1" kern="1200">
                <a:solidFill>
                  <a:schemeClr val="tx1"/>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0"/>
              </a:spcBef>
              <a:buClr>
                <a:schemeClr val="accent4"/>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lnSpc>
                <a:spcPts val="1800"/>
              </a:lnSpc>
              <a:buClr>
                <a:srgbClr val="00CEE4"/>
              </a:buClr>
            </a:pPr>
            <a:r>
              <a:rPr lang="en-US" sz="1350" b="0" dirty="0">
                <a:solidFill>
                  <a:srgbClr val="006600"/>
                </a:solidFill>
                <a:latin typeface="Daytona"/>
              </a:rPr>
              <a:t>Realtors &amp; Potential Home Buyers</a:t>
            </a:r>
          </a:p>
        </p:txBody>
      </p:sp>
      <p:sp>
        <p:nvSpPr>
          <p:cNvPr id="38" name="Text Placeholder 6">
            <a:extLst>
              <a:ext uri="{FF2B5EF4-FFF2-40B4-BE49-F238E27FC236}">
                <a16:creationId xmlns:a16="http://schemas.microsoft.com/office/drawing/2014/main" id="{F92CE79B-C912-4DE2-CAFD-CDF671A1080B}"/>
              </a:ext>
            </a:extLst>
          </p:cNvPr>
          <p:cNvSpPr txBox="1">
            <a:spLocks/>
          </p:cNvSpPr>
          <p:nvPr/>
        </p:nvSpPr>
        <p:spPr>
          <a:xfrm>
            <a:off x="3771384" y="4807520"/>
            <a:ext cx="1851660" cy="480060"/>
          </a:xfrm>
          <a:prstGeom prst="rect">
            <a:avLst/>
          </a:prstGeom>
        </p:spPr>
        <p:txBody>
          <a:bodyPr vert="horz" lIns="68580" tIns="34290" rIns="68580" bIns="34290" rtlCol="0" anchor="ctr">
            <a:noAutofit/>
          </a:bodyPr>
          <a:lstStyle>
            <a:lvl1pPr marL="0" indent="0" algn="ctr" defTabSz="914400" rtl="0" eaLnBrk="1" latinLnBrk="0" hangingPunct="1">
              <a:lnSpc>
                <a:spcPct val="100000"/>
              </a:lnSpc>
              <a:spcBef>
                <a:spcPts val="0"/>
              </a:spcBef>
              <a:buClr>
                <a:schemeClr val="accent4"/>
              </a:buClr>
              <a:buFont typeface="Arial" panose="020B0604020202020204" pitchFamily="34" charset="0"/>
              <a:buNone/>
              <a:defRPr sz="1800" b="1" kern="1200">
                <a:solidFill>
                  <a:schemeClr val="tx1"/>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0"/>
              </a:spcBef>
              <a:buClr>
                <a:schemeClr val="accent4"/>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lnSpc>
                <a:spcPts val="1800"/>
              </a:lnSpc>
              <a:buClr>
                <a:srgbClr val="00CEE4"/>
              </a:buClr>
            </a:pPr>
            <a:r>
              <a:rPr lang="en-US" sz="1350" b="0" dirty="0">
                <a:solidFill>
                  <a:srgbClr val="006600"/>
                </a:solidFill>
                <a:latin typeface="Daytona"/>
              </a:rPr>
              <a:t>Families</a:t>
            </a:r>
          </a:p>
        </p:txBody>
      </p:sp>
      <p:sp>
        <p:nvSpPr>
          <p:cNvPr id="39" name="Text Placeholder 6">
            <a:extLst>
              <a:ext uri="{FF2B5EF4-FFF2-40B4-BE49-F238E27FC236}">
                <a16:creationId xmlns:a16="http://schemas.microsoft.com/office/drawing/2014/main" id="{EDB4EE26-1EDB-7294-731C-CDAA870C18D4}"/>
              </a:ext>
            </a:extLst>
          </p:cNvPr>
          <p:cNvSpPr txBox="1">
            <a:spLocks/>
          </p:cNvSpPr>
          <p:nvPr/>
        </p:nvSpPr>
        <p:spPr>
          <a:xfrm>
            <a:off x="5394288" y="4806527"/>
            <a:ext cx="1851660" cy="480060"/>
          </a:xfrm>
          <a:prstGeom prst="rect">
            <a:avLst/>
          </a:prstGeom>
        </p:spPr>
        <p:txBody>
          <a:bodyPr vert="horz" lIns="68580" tIns="34290" rIns="68580" bIns="34290" rtlCol="0" anchor="ctr">
            <a:noAutofit/>
          </a:bodyPr>
          <a:lstStyle>
            <a:lvl1pPr marL="0" indent="0" algn="ctr" defTabSz="914400" rtl="0" eaLnBrk="1" latinLnBrk="0" hangingPunct="1">
              <a:lnSpc>
                <a:spcPct val="100000"/>
              </a:lnSpc>
              <a:spcBef>
                <a:spcPts val="0"/>
              </a:spcBef>
              <a:buClr>
                <a:schemeClr val="accent4"/>
              </a:buClr>
              <a:buFont typeface="Arial" panose="020B0604020202020204" pitchFamily="34" charset="0"/>
              <a:buNone/>
              <a:defRPr sz="1800" b="1" kern="1200">
                <a:solidFill>
                  <a:schemeClr val="tx1"/>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0"/>
              </a:spcBef>
              <a:buClr>
                <a:schemeClr val="accent4"/>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lnSpc>
                <a:spcPts val="1800"/>
              </a:lnSpc>
              <a:buClr>
                <a:srgbClr val="00CEE4"/>
              </a:buClr>
            </a:pPr>
            <a:r>
              <a:rPr lang="en-US" sz="1350" b="0" dirty="0">
                <a:solidFill>
                  <a:srgbClr val="006600"/>
                </a:solidFill>
                <a:latin typeface="Daytona"/>
              </a:rPr>
              <a:t>Working Adults</a:t>
            </a:r>
          </a:p>
        </p:txBody>
      </p:sp>
      <p:sp>
        <p:nvSpPr>
          <p:cNvPr id="40" name="Text Placeholder 6">
            <a:extLst>
              <a:ext uri="{FF2B5EF4-FFF2-40B4-BE49-F238E27FC236}">
                <a16:creationId xmlns:a16="http://schemas.microsoft.com/office/drawing/2014/main" id="{D9325EBB-1B31-1087-8E97-2868C8B75F78}"/>
              </a:ext>
            </a:extLst>
          </p:cNvPr>
          <p:cNvSpPr txBox="1">
            <a:spLocks/>
          </p:cNvSpPr>
          <p:nvPr/>
        </p:nvSpPr>
        <p:spPr>
          <a:xfrm>
            <a:off x="6902889" y="4805534"/>
            <a:ext cx="1851660" cy="480060"/>
          </a:xfrm>
          <a:prstGeom prst="rect">
            <a:avLst/>
          </a:prstGeom>
        </p:spPr>
        <p:txBody>
          <a:bodyPr vert="horz" lIns="68580" tIns="34290" rIns="68580" bIns="34290" rtlCol="0" anchor="ctr">
            <a:noAutofit/>
          </a:bodyPr>
          <a:lstStyle>
            <a:lvl1pPr marL="0" indent="0" algn="ctr" defTabSz="914400" rtl="0" eaLnBrk="1" latinLnBrk="0" hangingPunct="1">
              <a:lnSpc>
                <a:spcPct val="100000"/>
              </a:lnSpc>
              <a:spcBef>
                <a:spcPts val="0"/>
              </a:spcBef>
              <a:buClr>
                <a:schemeClr val="accent4"/>
              </a:buClr>
              <a:buFont typeface="Arial" panose="020B0604020202020204" pitchFamily="34" charset="0"/>
              <a:buNone/>
              <a:defRPr sz="1800" b="1" kern="1200">
                <a:solidFill>
                  <a:schemeClr val="tx1"/>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0"/>
              </a:spcBef>
              <a:buClr>
                <a:schemeClr val="accent4"/>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lnSpc>
                <a:spcPts val="1800"/>
              </a:lnSpc>
              <a:buClr>
                <a:srgbClr val="00CEE4"/>
              </a:buClr>
            </a:pPr>
            <a:r>
              <a:rPr lang="en-US" sz="1350" b="0" dirty="0">
                <a:solidFill>
                  <a:srgbClr val="006600"/>
                </a:solidFill>
                <a:latin typeface="Daytona"/>
              </a:rPr>
              <a:t>Retirees</a:t>
            </a:r>
          </a:p>
        </p:txBody>
      </p:sp>
    </p:spTree>
    <p:extLst>
      <p:ext uri="{BB962C8B-B14F-4D97-AF65-F5344CB8AC3E}">
        <p14:creationId xmlns:p14="http://schemas.microsoft.com/office/powerpoint/2010/main" val="2292075715"/>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7.jpeg"/></Relationships>
</file>

<file path=ppt/theme/_rels/theme4.xml.rels><?xml version="1.0" encoding="UTF-8" standalone="yes"?>
<Relationships xmlns="http://schemas.openxmlformats.org/package/2006/relationships"><Relationship Id="rId1" Type="http://schemas.openxmlformats.org/officeDocument/2006/relationships/image" Target="../media/image7.jpeg"/></Relationships>
</file>

<file path=ppt/theme/_rels/theme5.xml.rels><?xml version="1.0" encoding="UTF-8" standalone="yes"?>
<Relationships xmlns="http://schemas.openxmlformats.org/package/2006/relationships"><Relationship Id="rId1" Type="http://schemas.openxmlformats.org/officeDocument/2006/relationships/image" Target="../media/image7.jpeg"/></Relationships>
</file>

<file path=ppt/theme/_rels/theme6.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SIBSON CONSULTING Document">
  <a:themeElements>
    <a:clrScheme name="Sibson">
      <a:dk1>
        <a:sysClr val="windowText" lastClr="000000"/>
      </a:dk1>
      <a:lt1>
        <a:sysClr val="window" lastClr="FFFFFF"/>
      </a:lt1>
      <a:dk2>
        <a:srgbClr val="000000"/>
      </a:dk2>
      <a:lt2>
        <a:srgbClr val="B2B4B3"/>
      </a:lt2>
      <a:accent1>
        <a:srgbClr val="A0CFEB"/>
      </a:accent1>
      <a:accent2>
        <a:srgbClr val="0065BD"/>
      </a:accent2>
      <a:accent3>
        <a:srgbClr val="429C35"/>
      </a:accent3>
      <a:accent4>
        <a:srgbClr val="616365"/>
      </a:accent4>
      <a:accent5>
        <a:srgbClr val="C4262E"/>
      </a:accent5>
      <a:accent6>
        <a:srgbClr val="EEAF30"/>
      </a:accent6>
      <a:hlink>
        <a:srgbClr val="0065BD"/>
      </a:hlink>
      <a:folHlink>
        <a:srgbClr val="7030A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5000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5000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lnDef>
  </a:objectDefaults>
  <a:extraClrSchemeLst>
    <a:extraClrScheme>
      <a:clrScheme name="Segal Report 1">
        <a:dk1>
          <a:srgbClr val="000000"/>
        </a:dk1>
        <a:lt1>
          <a:srgbClr val="FFFFFF"/>
        </a:lt1>
        <a:dk2>
          <a:srgbClr val="000000"/>
        </a:dk2>
        <a:lt2>
          <a:srgbClr val="B2B4B3"/>
        </a:lt2>
        <a:accent1>
          <a:srgbClr val="A0CFEB"/>
        </a:accent1>
        <a:accent2>
          <a:srgbClr val="C4262E"/>
        </a:accent2>
        <a:accent3>
          <a:srgbClr val="FFFFFF"/>
        </a:accent3>
        <a:accent4>
          <a:srgbClr val="000000"/>
        </a:accent4>
        <a:accent5>
          <a:srgbClr val="CDE4F3"/>
        </a:accent5>
        <a:accent6>
          <a:srgbClr val="B12129"/>
        </a:accent6>
        <a:hlink>
          <a:srgbClr val="3F9C35"/>
        </a:hlink>
        <a:folHlink>
          <a:srgbClr val="0098DB"/>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IBSON CONSULTING Document" id="{8B48DD64-9FB5-4282-8588-7B21241C64BB}" vid="{85534FED-CE0B-46C2-A386-62A7B1E79165}"/>
    </a:ext>
  </a:extLst>
</a:theme>
</file>

<file path=ppt/theme/theme2.xml><?xml version="1.0" encoding="utf-8"?>
<a:theme xmlns:a="http://schemas.openxmlformats.org/drawingml/2006/main" name="Data slides">
  <a:themeElements>
    <a:clrScheme name="Custom 1">
      <a:dk1>
        <a:srgbClr val="333333"/>
      </a:dk1>
      <a:lt1>
        <a:sysClr val="window" lastClr="FFFFFF"/>
      </a:lt1>
      <a:dk2>
        <a:srgbClr val="666666"/>
      </a:dk2>
      <a:lt2>
        <a:srgbClr val="EEECE1"/>
      </a:lt2>
      <a:accent1>
        <a:srgbClr val="8BAB42"/>
      </a:accent1>
      <a:accent2>
        <a:srgbClr val="CCCCCC"/>
      </a:accent2>
      <a:accent3>
        <a:srgbClr val="60574C"/>
      </a:accent3>
      <a:accent4>
        <a:srgbClr val="31859C"/>
      </a:accent4>
      <a:accent5>
        <a:srgbClr val="A8BC33"/>
      </a:accent5>
      <a:accent6>
        <a:srgbClr val="FFFFFF"/>
      </a:accent6>
      <a:hlink>
        <a:srgbClr val="31859C"/>
      </a:hlink>
      <a:folHlink>
        <a:srgbClr val="31859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4.xml><?xml version="1.0" encoding="utf-8"?>
<a:theme xmlns:a="http://schemas.openxmlformats.org/drawingml/2006/main" name="2_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5.xml><?xml version="1.0" encoding="utf-8"?>
<a:theme xmlns:a="http://schemas.openxmlformats.org/drawingml/2006/main" name="3_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6.xml><?xml version="1.0" encoding="utf-8"?>
<a:theme xmlns:a="http://schemas.openxmlformats.org/drawingml/2006/main" name="4_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7.xml><?xml version="1.0" encoding="utf-8"?>
<a:theme xmlns:a="http://schemas.openxmlformats.org/drawingml/2006/main" name="Office Theme">
  <a:themeElements>
    <a:clrScheme name="Custom 32">
      <a:dk1>
        <a:srgbClr val="000000"/>
      </a:dk1>
      <a:lt1>
        <a:srgbClr val="FFFFFF"/>
      </a:lt1>
      <a:dk2>
        <a:srgbClr val="00273B"/>
      </a:dk2>
      <a:lt2>
        <a:srgbClr val="E7E6E6"/>
      </a:lt2>
      <a:accent1>
        <a:srgbClr val="FED64E"/>
      </a:accent1>
      <a:accent2>
        <a:srgbClr val="F9A81D"/>
      </a:accent2>
      <a:accent3>
        <a:srgbClr val="91CBD6"/>
      </a:accent3>
      <a:accent4>
        <a:srgbClr val="00CEE4"/>
      </a:accent4>
      <a:accent5>
        <a:srgbClr val="FF709D"/>
      </a:accent5>
      <a:accent6>
        <a:srgbClr val="A773F4"/>
      </a:accent6>
      <a:hlink>
        <a:srgbClr val="0563C1"/>
      </a:hlink>
      <a:folHlink>
        <a:srgbClr val="954F72"/>
      </a:folHlink>
    </a:clrScheme>
    <a:fontScheme name="Linda OPA">
      <a:majorFont>
        <a:latin typeface="Daytona"/>
        <a:ea typeface=""/>
        <a:cs typeface=""/>
      </a:majorFont>
      <a:minorFont>
        <a:latin typeface="Cambr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vent-Design_Win32_CP_v6" id="{0191160B-D23B-4202-8AA1-9B54441F7748}" vid="{4EC44E1B-88B9-4D33-A912-F77AF46017BB}"/>
    </a:ext>
  </a:extLst>
</a:theme>
</file>

<file path=ppt/theme/theme8.xml><?xml version="1.0" encoding="utf-8"?>
<a:theme xmlns:a="http://schemas.openxmlformats.org/drawingml/2006/main" name="Office Theme">
  <a:themeElements>
    <a:clrScheme name="Seashells">
      <a:dk1>
        <a:srgbClr val="634823"/>
      </a:dk1>
      <a:lt1>
        <a:sysClr val="window" lastClr="FFFFFF"/>
      </a:lt1>
      <a:dk2>
        <a:srgbClr val="000000"/>
      </a:dk2>
      <a:lt2>
        <a:srgbClr val="F9EDD7"/>
      </a:lt2>
      <a:accent1>
        <a:srgbClr val="803C63"/>
      </a:accent1>
      <a:accent2>
        <a:srgbClr val="5A95A4"/>
      </a:accent2>
      <a:accent3>
        <a:srgbClr val="EBB419"/>
      </a:accent3>
      <a:accent4>
        <a:srgbClr val="E1771F"/>
      </a:accent4>
      <a:accent5>
        <a:srgbClr val="648C7A"/>
      </a:accent5>
      <a:accent6>
        <a:srgbClr val="ACBB51"/>
      </a:accent6>
      <a:hlink>
        <a:srgbClr val="5A95A4"/>
      </a:hlink>
      <a:folHlink>
        <a:srgbClr val="E1771F"/>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9.xml><?xml version="1.0" encoding="utf-8"?>
<a:theme xmlns:a="http://schemas.openxmlformats.org/drawingml/2006/main" name="Office Theme">
  <a:themeElements>
    <a:clrScheme name="Seashells">
      <a:dk1>
        <a:srgbClr val="634823"/>
      </a:dk1>
      <a:lt1>
        <a:sysClr val="window" lastClr="FFFFFF"/>
      </a:lt1>
      <a:dk2>
        <a:srgbClr val="000000"/>
      </a:dk2>
      <a:lt2>
        <a:srgbClr val="F9EDD7"/>
      </a:lt2>
      <a:accent1>
        <a:srgbClr val="803C63"/>
      </a:accent1>
      <a:accent2>
        <a:srgbClr val="5A95A4"/>
      </a:accent2>
      <a:accent3>
        <a:srgbClr val="EBB419"/>
      </a:accent3>
      <a:accent4>
        <a:srgbClr val="E1771F"/>
      </a:accent4>
      <a:accent5>
        <a:srgbClr val="648C7A"/>
      </a:accent5>
      <a:accent6>
        <a:srgbClr val="ACBB51"/>
      </a:accent6>
      <a:hlink>
        <a:srgbClr val="5A95A4"/>
      </a:hlink>
      <a:folHlink>
        <a:srgbClr val="E1771F"/>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005420c5-ce29-4fd8-9b0b-06107616db10"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F58D88600E1A94FA3EA08FFB8100B44" ma:contentTypeVersion="12" ma:contentTypeDescription="Create a new document." ma:contentTypeScope="" ma:versionID="07e4ddd58a83c4db61c786069a0f1040">
  <xsd:schema xmlns:xsd="http://www.w3.org/2001/XMLSchema" xmlns:xs="http://www.w3.org/2001/XMLSchema" xmlns:p="http://schemas.microsoft.com/office/2006/metadata/properties" xmlns:ns3="005420c5-ce29-4fd8-9b0b-06107616db10" xmlns:ns4="2410f877-682a-4a84-b4b9-52eb2a99858c" targetNamespace="http://schemas.microsoft.com/office/2006/metadata/properties" ma:root="true" ma:fieldsID="1f8d1c40977bbf3988b8287b743bd47e" ns3:_="" ns4:_="">
    <xsd:import namespace="005420c5-ce29-4fd8-9b0b-06107616db10"/>
    <xsd:import namespace="2410f877-682a-4a84-b4b9-52eb2a99858c"/>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LengthInSeconds" minOccurs="0"/>
                <xsd:element ref="ns3:_activity" minOccurs="0"/>
                <xsd:element ref="ns3:MediaServiceObjectDetectorVersions" minOccurs="0"/>
                <xsd:element ref="ns3:MediaServiceAutoTag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5420c5-ce29-4fd8-9b0b-06107616db1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_activity" ma:index="15" nillable="true" ma:displayName="_activity" ma:hidden="true" ma:internalName="_activity">
      <xsd:simpleType>
        <xsd:restriction base="dms:Note"/>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AutoTags" ma:index="17" nillable="true" ma:displayName="Tags" ma:internalName="MediaServiceAutoTags"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410f877-682a-4a84-b4b9-52eb2a99858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5C4FE95-5FDD-4F38-A968-D37070C529A2}">
  <ds:schemaRef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purl.org/dc/terms/"/>
    <ds:schemaRef ds:uri="2410f877-682a-4a84-b4b9-52eb2a99858c"/>
    <ds:schemaRef ds:uri="005420c5-ce29-4fd8-9b0b-06107616db10"/>
    <ds:schemaRef ds:uri="http://www.w3.org/XML/1998/namespace"/>
  </ds:schemaRefs>
</ds:datastoreItem>
</file>

<file path=customXml/itemProps2.xml><?xml version="1.0" encoding="utf-8"?>
<ds:datastoreItem xmlns:ds="http://schemas.openxmlformats.org/officeDocument/2006/customXml" ds:itemID="{3CA0E10A-4563-40F3-ADDD-5B4D89EAB1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05420c5-ce29-4fd8-9b0b-06107616db10"/>
    <ds:schemaRef ds:uri="2410f877-682a-4a84-b4b9-52eb2a99858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B739C01-A55D-4154-8A5A-0B12F337382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123010</TotalTime>
  <Words>3331</Words>
  <Application>Microsoft Office PowerPoint</Application>
  <PresentationFormat>On-screen Show (4:3)</PresentationFormat>
  <Paragraphs>605</Paragraphs>
  <Slides>50</Slides>
  <Notes>18</Notes>
  <HiddenSlides>0</HiddenSlides>
  <MMClips>0</MMClips>
  <ScaleCrop>false</ScaleCrop>
  <HeadingPairs>
    <vt:vector size="6" baseType="variant">
      <vt:variant>
        <vt:lpstr>Fonts Used</vt:lpstr>
      </vt:variant>
      <vt:variant>
        <vt:i4>18</vt:i4>
      </vt:variant>
      <vt:variant>
        <vt:lpstr>Theme</vt:lpstr>
      </vt:variant>
      <vt:variant>
        <vt:i4>7</vt:i4>
      </vt:variant>
      <vt:variant>
        <vt:lpstr>Slide Titles</vt:lpstr>
      </vt:variant>
      <vt:variant>
        <vt:i4>50</vt:i4>
      </vt:variant>
    </vt:vector>
  </HeadingPairs>
  <TitlesOfParts>
    <vt:vector size="75" baseType="lpstr">
      <vt:lpstr>Arial</vt:lpstr>
      <vt:lpstr>Arial Black</vt:lpstr>
      <vt:lpstr>Arial Narrow</vt:lpstr>
      <vt:lpstr>Calibri</vt:lpstr>
      <vt:lpstr>Calibri Light</vt:lpstr>
      <vt:lpstr>Cambria</vt:lpstr>
      <vt:lpstr>Century Gothic</vt:lpstr>
      <vt:lpstr>Corbel</vt:lpstr>
      <vt:lpstr>Courier New</vt:lpstr>
      <vt:lpstr>Daytona</vt:lpstr>
      <vt:lpstr>Daytona Condensed</vt:lpstr>
      <vt:lpstr>Franklin Gothic Medium</vt:lpstr>
      <vt:lpstr>Open Sans</vt:lpstr>
      <vt:lpstr>Source Sans Pro</vt:lpstr>
      <vt:lpstr>Symbol</vt:lpstr>
      <vt:lpstr>Times New Roman</vt:lpstr>
      <vt:lpstr>Wingdings</vt:lpstr>
      <vt:lpstr>Wingdings 2</vt:lpstr>
      <vt:lpstr>SIBSON CONSULTING Document</vt:lpstr>
      <vt:lpstr>Data slides</vt:lpstr>
      <vt:lpstr>Quotable</vt:lpstr>
      <vt:lpstr>2_Quotable</vt:lpstr>
      <vt:lpstr>3_Quotable</vt:lpstr>
      <vt:lpstr>4_Quotable</vt:lpstr>
      <vt:lpstr>Office Theme</vt:lpstr>
      <vt:lpstr>Board of Directors Meeting</vt:lpstr>
      <vt:lpstr>Approval of Agenda</vt:lpstr>
      <vt:lpstr>   Approval of Minutes    July 15, 2023 – Regular Meeting August 1, 2023 – Special Meeting September 9, 2023 – Organization Meeting     </vt:lpstr>
      <vt:lpstr>President’s Remarks  Rick Farr</vt:lpstr>
      <vt:lpstr>Ocean Pines Season Kick-Off</vt:lpstr>
      <vt:lpstr>PowerPoint Presentation</vt:lpstr>
      <vt:lpstr>Purpose</vt:lpstr>
      <vt:lpstr>Objectives</vt:lpstr>
      <vt:lpstr>Target Markets</vt:lpstr>
      <vt:lpstr>Event Benefits</vt:lpstr>
      <vt:lpstr>Preliminary Planning</vt:lpstr>
      <vt:lpstr>Event Details</vt:lpstr>
      <vt:lpstr>Date &amp; Time</vt:lpstr>
      <vt:lpstr>Location</vt:lpstr>
      <vt:lpstr>Food &amp; Drink FOR SALE</vt:lpstr>
      <vt:lpstr>Entertainment</vt:lpstr>
      <vt:lpstr>Activities &amp; Presentations</vt:lpstr>
      <vt:lpstr>Showcase OP Organizations</vt:lpstr>
      <vt:lpstr>Marketing &amp; Sponsorship</vt:lpstr>
      <vt:lpstr>Next steps…</vt:lpstr>
      <vt:lpstr>Thank you!</vt:lpstr>
      <vt:lpstr>GM Leadership Report –  John Viola</vt:lpstr>
      <vt:lpstr>PowerPoint Presentation</vt:lpstr>
      <vt:lpstr>          </vt:lpstr>
      <vt:lpstr>Beach Parking</vt:lpstr>
      <vt:lpstr>Finance IT</vt:lpstr>
      <vt:lpstr>Fire Department</vt:lpstr>
      <vt:lpstr>   </vt:lpstr>
      <vt:lpstr>    Maintenance</vt:lpstr>
      <vt:lpstr>   </vt:lpstr>
      <vt:lpstr>          </vt:lpstr>
      <vt:lpstr>   </vt:lpstr>
      <vt:lpstr>   </vt:lpstr>
      <vt:lpstr>Mailboxes</vt:lpstr>
      <vt:lpstr>CPI Violation Dashboard August</vt:lpstr>
      <vt:lpstr>Work Orders August</vt:lpstr>
      <vt:lpstr>Customer Service Dashboard (from info@oceanpines.org) August</vt:lpstr>
      <vt:lpstr>Financials</vt:lpstr>
      <vt:lpstr>UNAUDITED FINANCIAL CHANGE MONTH OF AUGUST 2023</vt:lpstr>
      <vt:lpstr>UNAUDITED MONTH OF AUGUST FAVOR/(UNFAVORABLE) VS. BUDGET (IN 000’s) </vt:lpstr>
      <vt:lpstr>UNAUDITED FINANCIAL CHANGE YTD AUGUST 2023</vt:lpstr>
      <vt:lpstr>UNAUDITED YTD AUGUST FAVOR/(UNFAVORABLE) VS. BUDGET (IN 000’s) </vt:lpstr>
      <vt:lpstr>UNAUDITED RESERVES AUGUST 2023 ($ MILLIONS)</vt:lpstr>
      <vt:lpstr>Treasurer’s Report -  Monica Rakowski</vt:lpstr>
      <vt:lpstr>PowerPoint Presentation</vt:lpstr>
      <vt:lpstr>Public Comments</vt:lpstr>
      <vt:lpstr>PowerPoint Presentation</vt:lpstr>
      <vt:lpstr>PowerPoint Presentation</vt:lpstr>
      <vt:lpstr>PowerPoint Presentation</vt:lpstr>
      <vt:lpstr>Adjournment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Board of Directors Meeting</dc:title>
  <dc:creator>Michelle Bennett</dc:creator>
  <cp:lastModifiedBy>Linda Martin</cp:lastModifiedBy>
  <cp:revision>984</cp:revision>
  <cp:lastPrinted>2023-09-29T17:53:48Z</cp:lastPrinted>
  <dcterms:created xsi:type="dcterms:W3CDTF">2021-01-13T14:26:54Z</dcterms:created>
  <dcterms:modified xsi:type="dcterms:W3CDTF">2023-09-30T12:49:28Z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0x010100DF58D88600E1A94FA3EA08FFB8100B44</vt:lpwstr>
  </property>
</Properties>
</file>